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92" r:id="rId5"/>
  </p:sldMasterIdLst>
  <p:notesMasterIdLst>
    <p:notesMasterId r:id="rId32"/>
  </p:notesMasterIdLst>
  <p:handoutMasterIdLst>
    <p:handoutMasterId r:id="rId33"/>
  </p:handoutMasterIdLst>
  <p:sldIdLst>
    <p:sldId id="256" r:id="rId6"/>
    <p:sldId id="267" r:id="rId7"/>
    <p:sldId id="270" r:id="rId8"/>
    <p:sldId id="288" r:id="rId9"/>
    <p:sldId id="262" r:id="rId10"/>
    <p:sldId id="264" r:id="rId11"/>
    <p:sldId id="265" r:id="rId12"/>
    <p:sldId id="274" r:id="rId13"/>
    <p:sldId id="269" r:id="rId14"/>
    <p:sldId id="266" r:id="rId15"/>
    <p:sldId id="271" r:id="rId16"/>
    <p:sldId id="285" r:id="rId17"/>
    <p:sldId id="275" r:id="rId18"/>
    <p:sldId id="276" r:id="rId19"/>
    <p:sldId id="277" r:id="rId20"/>
    <p:sldId id="278" r:id="rId21"/>
    <p:sldId id="279" r:id="rId22"/>
    <p:sldId id="261" r:id="rId23"/>
    <p:sldId id="272" r:id="rId24"/>
    <p:sldId id="273" r:id="rId25"/>
    <p:sldId id="280" r:id="rId26"/>
    <p:sldId id="281" r:id="rId27"/>
    <p:sldId id="282" r:id="rId28"/>
    <p:sldId id="283" r:id="rId29"/>
    <p:sldId id="286" r:id="rId30"/>
    <p:sldId id="284" r:id="rId31"/>
  </p:sldIdLst>
  <p:sldSz cx="12192000" cy="6858000"/>
  <p:notesSz cx="6858000" cy="9926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97">
          <p15:clr>
            <a:srgbClr val="A4A3A4"/>
          </p15:clr>
        </p15:guide>
        <p15:guide id="4" orient="horz" pos="3702">
          <p15:clr>
            <a:srgbClr val="A4A3A4"/>
          </p15:clr>
        </p15:guide>
        <p15:guide id="5" pos="6924">
          <p15:clr>
            <a:srgbClr val="A4A3A4"/>
          </p15:clr>
        </p15:guide>
        <p15:guide id="6" pos="756">
          <p15:clr>
            <a:srgbClr val="A4A3A4"/>
          </p15:clr>
        </p15:guide>
        <p15:guide id="7" orient="horz" pos="1389">
          <p15:clr>
            <a:srgbClr val="A4A3A4"/>
          </p15:clr>
        </p15:guide>
        <p15:guide id="8" orient="horz" pos="70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5E5AF-925D-A422-04B1-335CBD309B8F}" v="1018" dt="2019-08-27T12:26:09.373"/>
    <p1510:client id="{5C434697-C700-279D-DFDA-A2515911116B}" v="1" dt="2019-10-23T10:32:00.397"/>
    <p1510:client id="{A0356F18-9699-4016-B921-DD4863F6279B}" v="10" dt="2019-08-27T06:30:15.105"/>
    <p1510:client id="{CB59D557-DEC1-0848-2396-E0AF31E11E84}" v="242" dt="2019-09-11T11:53:59.760"/>
  </p1510:revLst>
</p1510:revInfo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  <p:guide orient="horz" pos="1797"/>
        <p:guide orient="horz" pos="3702"/>
        <p:guide pos="6924"/>
        <p:guide pos="756"/>
        <p:guide orient="horz" pos="1389"/>
        <p:guide orient="horz" pos="70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ämäläinen Henna" userId="S::henna.hamalainen@hus.fi::6c3b27c2-eb27-495b-a3f6-e0f7033d116e" providerId="AD" clId="Web-{CDC541C9-C063-6BB0-8D0E-F36392DB801F}"/>
    <pc:docChg chg="addSld modSld">
      <pc:chgData name="Hämäläinen Henna" userId="S::henna.hamalainen@hus.fi::6c3b27c2-eb27-495b-a3f6-e0f7033d116e" providerId="AD" clId="Web-{CDC541C9-C063-6BB0-8D0E-F36392DB801F}" dt="2019-08-28T12:17:53.593" v="373" actId="20577"/>
      <pc:docMkLst>
        <pc:docMk/>
      </pc:docMkLst>
      <pc:sldChg chg="modSp">
        <pc:chgData name="Hämäläinen Henna" userId="S::henna.hamalainen@hus.fi::6c3b27c2-eb27-495b-a3f6-e0f7033d116e" providerId="AD" clId="Web-{CDC541C9-C063-6BB0-8D0E-F36392DB801F}" dt="2019-08-28T12:02:13.563" v="12" actId="20577"/>
        <pc:sldMkLst>
          <pc:docMk/>
          <pc:sldMk cId="850461304" sldId="265"/>
        </pc:sldMkLst>
        <pc:spChg chg="mod">
          <ac:chgData name="Hämäläinen Henna" userId="S::henna.hamalainen@hus.fi::6c3b27c2-eb27-495b-a3f6-e0f7033d116e" providerId="AD" clId="Web-{CDC541C9-C063-6BB0-8D0E-F36392DB801F}" dt="2019-08-28T12:02:13.563" v="12" actId="20577"/>
          <ac:spMkLst>
            <pc:docMk/>
            <pc:sldMk cId="850461304" sldId="265"/>
            <ac:spMk id="2" creationId="{12B8EF0B-5EC1-4F6D-8A64-345FF93C9CE6}"/>
          </ac:spMkLst>
        </pc:spChg>
      </pc:sldChg>
      <pc:sldChg chg="modSp">
        <pc:chgData name="Hämäläinen Henna" userId="S::henna.hamalainen@hus.fi::6c3b27c2-eb27-495b-a3f6-e0f7033d116e" providerId="AD" clId="Web-{CDC541C9-C063-6BB0-8D0E-F36392DB801F}" dt="2019-08-28T12:17:53.593" v="373" actId="20577"/>
        <pc:sldMkLst>
          <pc:docMk/>
          <pc:sldMk cId="2429942094" sldId="270"/>
        </pc:sldMkLst>
        <pc:spChg chg="mod">
          <ac:chgData name="Hämäläinen Henna" userId="S::henna.hamalainen@hus.fi::6c3b27c2-eb27-495b-a3f6-e0f7033d116e" providerId="AD" clId="Web-{CDC541C9-C063-6BB0-8D0E-F36392DB801F}" dt="2019-08-28T12:17:53.593" v="373" actId="20577"/>
          <ac:spMkLst>
            <pc:docMk/>
            <pc:sldMk cId="2429942094" sldId="270"/>
            <ac:spMk id="2" creationId="{00418B12-621C-4DA2-B921-55D73877AE44}"/>
          </ac:spMkLst>
        </pc:spChg>
      </pc:sldChg>
      <pc:sldChg chg="modSp">
        <pc:chgData name="Hämäläinen Henna" userId="S::henna.hamalainen@hus.fi::6c3b27c2-eb27-495b-a3f6-e0f7033d116e" providerId="AD" clId="Web-{CDC541C9-C063-6BB0-8D0E-F36392DB801F}" dt="2019-08-28T12:17:29.328" v="371" actId="20577"/>
        <pc:sldMkLst>
          <pc:docMk/>
          <pc:sldMk cId="2633535778" sldId="271"/>
        </pc:sldMkLst>
        <pc:spChg chg="mod">
          <ac:chgData name="Hämäläinen Henna" userId="S::henna.hamalainen@hus.fi::6c3b27c2-eb27-495b-a3f6-e0f7033d116e" providerId="AD" clId="Web-{CDC541C9-C063-6BB0-8D0E-F36392DB801F}" dt="2019-08-28T12:17:29.328" v="371" actId="20577"/>
          <ac:spMkLst>
            <pc:docMk/>
            <pc:sldMk cId="2633535778" sldId="271"/>
            <ac:spMk id="2" creationId="{D3D568D4-0CF5-452F-B35E-7DD176557B0C}"/>
          </ac:spMkLst>
        </pc:spChg>
      </pc:sldChg>
      <pc:sldChg chg="delSp modSp">
        <pc:chgData name="Hämäläinen Henna" userId="S::henna.hamalainen@hus.fi::6c3b27c2-eb27-495b-a3f6-e0f7033d116e" providerId="AD" clId="Web-{CDC541C9-C063-6BB0-8D0E-F36392DB801F}" dt="2019-08-28T12:06:18.188" v="246" actId="20577"/>
        <pc:sldMkLst>
          <pc:docMk/>
          <pc:sldMk cId="2608922017" sldId="273"/>
        </pc:sldMkLst>
        <pc:spChg chg="mod">
          <ac:chgData name="Hämäläinen Henna" userId="S::henna.hamalainen@hus.fi::6c3b27c2-eb27-495b-a3f6-e0f7033d116e" providerId="AD" clId="Web-{CDC541C9-C063-6BB0-8D0E-F36392DB801F}" dt="2019-08-28T12:06:18.188" v="246" actId="20577"/>
          <ac:spMkLst>
            <pc:docMk/>
            <pc:sldMk cId="2608922017" sldId="273"/>
            <ac:spMk id="7" creationId="{62687C4D-5933-4908-B700-B3A8A7746E42}"/>
          </ac:spMkLst>
        </pc:spChg>
        <pc:picChg chg="del">
          <ac:chgData name="Hämäläinen Henna" userId="S::henna.hamalainen@hus.fi::6c3b27c2-eb27-495b-a3f6-e0f7033d116e" providerId="AD" clId="Web-{CDC541C9-C063-6BB0-8D0E-F36392DB801F}" dt="2019-08-28T12:03:53.641" v="31"/>
          <ac:picMkLst>
            <pc:docMk/>
            <pc:sldMk cId="2608922017" sldId="273"/>
            <ac:picMk id="9" creationId="{1CD01B6C-47ED-459E-BC03-E9AB2B523738}"/>
          </ac:picMkLst>
        </pc:picChg>
      </pc:sldChg>
      <pc:sldChg chg="modSp">
        <pc:chgData name="Hämäläinen Henna" userId="S::henna.hamalainen@hus.fi::6c3b27c2-eb27-495b-a3f6-e0f7033d116e" providerId="AD" clId="Web-{CDC541C9-C063-6BB0-8D0E-F36392DB801F}" dt="2019-08-28T12:03:24.610" v="30" actId="20577"/>
        <pc:sldMkLst>
          <pc:docMk/>
          <pc:sldMk cId="1899727890" sldId="275"/>
        </pc:sldMkLst>
        <pc:spChg chg="mod">
          <ac:chgData name="Hämäläinen Henna" userId="S::henna.hamalainen@hus.fi::6c3b27c2-eb27-495b-a3f6-e0f7033d116e" providerId="AD" clId="Web-{CDC541C9-C063-6BB0-8D0E-F36392DB801F}" dt="2019-08-28T12:03:24.610" v="30" actId="20577"/>
          <ac:spMkLst>
            <pc:docMk/>
            <pc:sldMk cId="1899727890" sldId="275"/>
            <ac:spMk id="2" creationId="{3C2A40C0-4DC1-49B3-8707-C5BFEF36CE5C}"/>
          </ac:spMkLst>
        </pc:spChg>
      </pc:sldChg>
      <pc:sldChg chg="modSp">
        <pc:chgData name="Hämäläinen Henna" userId="S::henna.hamalainen@hus.fi::6c3b27c2-eb27-495b-a3f6-e0f7033d116e" providerId="AD" clId="Web-{CDC541C9-C063-6BB0-8D0E-F36392DB801F}" dt="2019-08-28T12:03:17.563" v="29" actId="20577"/>
        <pc:sldMkLst>
          <pc:docMk/>
          <pc:sldMk cId="3475809515" sldId="276"/>
        </pc:sldMkLst>
        <pc:spChg chg="mod">
          <ac:chgData name="Hämäläinen Henna" userId="S::henna.hamalainen@hus.fi::6c3b27c2-eb27-495b-a3f6-e0f7033d116e" providerId="AD" clId="Web-{CDC541C9-C063-6BB0-8D0E-F36392DB801F}" dt="2019-08-28T12:03:17.563" v="29" actId="20577"/>
          <ac:spMkLst>
            <pc:docMk/>
            <pc:sldMk cId="3475809515" sldId="276"/>
            <ac:spMk id="2" creationId="{01FFDB15-2E10-4D92-9EEE-28206A3C8198}"/>
          </ac:spMkLst>
        </pc:spChg>
      </pc:sldChg>
      <pc:sldChg chg="modSp">
        <pc:chgData name="Hämäläinen Henna" userId="S::henna.hamalainen@hus.fi::6c3b27c2-eb27-495b-a3f6-e0f7033d116e" providerId="AD" clId="Web-{CDC541C9-C063-6BB0-8D0E-F36392DB801F}" dt="2019-08-28T12:03:09.844" v="28" actId="20577"/>
        <pc:sldMkLst>
          <pc:docMk/>
          <pc:sldMk cId="691148599" sldId="277"/>
        </pc:sldMkLst>
        <pc:spChg chg="mod">
          <ac:chgData name="Hämäläinen Henna" userId="S::henna.hamalainen@hus.fi::6c3b27c2-eb27-495b-a3f6-e0f7033d116e" providerId="AD" clId="Web-{CDC541C9-C063-6BB0-8D0E-F36392DB801F}" dt="2019-08-28T12:03:09.844" v="28" actId="20577"/>
          <ac:spMkLst>
            <pc:docMk/>
            <pc:sldMk cId="691148599" sldId="277"/>
            <ac:spMk id="5" creationId="{659F1ABE-7830-464B-A768-DF5D2A130BAF}"/>
          </ac:spMkLst>
        </pc:spChg>
      </pc:sldChg>
      <pc:sldChg chg="modSp">
        <pc:chgData name="Hämäläinen Henna" userId="S::henna.hamalainen@hus.fi::6c3b27c2-eb27-495b-a3f6-e0f7033d116e" providerId="AD" clId="Web-{CDC541C9-C063-6BB0-8D0E-F36392DB801F}" dt="2019-08-28T12:03:01.485" v="27" actId="20577"/>
        <pc:sldMkLst>
          <pc:docMk/>
          <pc:sldMk cId="762908982" sldId="278"/>
        </pc:sldMkLst>
        <pc:spChg chg="mod">
          <ac:chgData name="Hämäläinen Henna" userId="S::henna.hamalainen@hus.fi::6c3b27c2-eb27-495b-a3f6-e0f7033d116e" providerId="AD" clId="Web-{CDC541C9-C063-6BB0-8D0E-F36392DB801F}" dt="2019-08-28T12:03:01.485" v="27" actId="20577"/>
          <ac:spMkLst>
            <pc:docMk/>
            <pc:sldMk cId="762908982" sldId="278"/>
            <ac:spMk id="5" creationId="{C3A0FB7B-6817-446B-9D73-8A3199111BFE}"/>
          </ac:spMkLst>
        </pc:spChg>
      </pc:sldChg>
      <pc:sldChg chg="addSp delSp modSp">
        <pc:chgData name="Hämäläinen Henna" userId="S::henna.hamalainen@hus.fi::6c3b27c2-eb27-495b-a3f6-e0f7033d116e" providerId="AD" clId="Web-{CDC541C9-C063-6BB0-8D0E-F36392DB801F}" dt="2019-08-28T12:12:00.109" v="268" actId="1076"/>
        <pc:sldMkLst>
          <pc:docMk/>
          <pc:sldMk cId="3885241462" sldId="280"/>
        </pc:sldMkLst>
        <pc:spChg chg="add del mod">
          <ac:chgData name="Hämäläinen Henna" userId="S::henna.hamalainen@hus.fi::6c3b27c2-eb27-495b-a3f6-e0f7033d116e" providerId="AD" clId="Web-{CDC541C9-C063-6BB0-8D0E-F36392DB801F}" dt="2019-08-28T12:11:38.203" v="265" actId="1076"/>
          <ac:spMkLst>
            <pc:docMk/>
            <pc:sldMk cId="3885241462" sldId="280"/>
            <ac:spMk id="2" creationId="{56C9B0E5-E3CC-4974-A00A-BD541A280DBA}"/>
          </ac:spMkLst>
        </pc:spChg>
        <pc:spChg chg="mod">
          <ac:chgData name="Hämäläinen Henna" userId="S::henna.hamalainen@hus.fi::6c3b27c2-eb27-495b-a3f6-e0f7033d116e" providerId="AD" clId="Web-{CDC541C9-C063-6BB0-8D0E-F36392DB801F}" dt="2019-08-28T12:11:54.562" v="267" actId="1076"/>
          <ac:spMkLst>
            <pc:docMk/>
            <pc:sldMk cId="3885241462" sldId="280"/>
            <ac:spMk id="6" creationId="{9E29B794-1D46-4CA5-94AE-57E694A9974E}"/>
          </ac:spMkLst>
        </pc:spChg>
        <pc:spChg chg="mod">
          <ac:chgData name="Hämäläinen Henna" userId="S::henna.hamalainen@hus.fi::6c3b27c2-eb27-495b-a3f6-e0f7033d116e" providerId="AD" clId="Web-{CDC541C9-C063-6BB0-8D0E-F36392DB801F}" dt="2019-08-28T12:12:00.109" v="268" actId="1076"/>
          <ac:spMkLst>
            <pc:docMk/>
            <pc:sldMk cId="3885241462" sldId="280"/>
            <ac:spMk id="7" creationId="{67E7E19C-C6A8-4323-B021-B227E065B400}"/>
          </ac:spMkLst>
        </pc:spChg>
        <pc:spChg chg="add del mod">
          <ac:chgData name="Hämäläinen Henna" userId="S::henna.hamalainen@hus.fi::6c3b27c2-eb27-495b-a3f6-e0f7033d116e" providerId="AD" clId="Web-{CDC541C9-C063-6BB0-8D0E-F36392DB801F}" dt="2019-08-28T12:11:19.969" v="263"/>
          <ac:spMkLst>
            <pc:docMk/>
            <pc:sldMk cId="3885241462" sldId="280"/>
            <ac:spMk id="8" creationId="{E7475A5D-E5B7-40C6-A40B-9522A593FC4C}"/>
          </ac:spMkLst>
        </pc:spChg>
        <pc:spChg chg="mod">
          <ac:chgData name="Hämäläinen Henna" userId="S::henna.hamalainen@hus.fi::6c3b27c2-eb27-495b-a3f6-e0f7033d116e" providerId="AD" clId="Web-{CDC541C9-C063-6BB0-8D0E-F36392DB801F}" dt="2019-08-28T12:11:44.812" v="266" actId="1076"/>
          <ac:spMkLst>
            <pc:docMk/>
            <pc:sldMk cId="3885241462" sldId="280"/>
            <ac:spMk id="16" creationId="{2445BDFA-23C6-4577-A26E-142299B20511}"/>
          </ac:spMkLst>
        </pc:spChg>
        <pc:spChg chg="add del mod">
          <ac:chgData name="Hämäläinen Henna" userId="S::henna.hamalainen@hus.fi::6c3b27c2-eb27-495b-a3f6-e0f7033d116e" providerId="AD" clId="Web-{CDC541C9-C063-6BB0-8D0E-F36392DB801F}" dt="2019-08-28T12:10:58.922" v="257"/>
          <ac:spMkLst>
            <pc:docMk/>
            <pc:sldMk cId="3885241462" sldId="280"/>
            <ac:spMk id="18" creationId="{51E09EB8-EC4D-4B36-96EF-6342646F5A0F}"/>
          </ac:spMkLst>
        </pc:spChg>
        <pc:picChg chg="add del mod ord">
          <ac:chgData name="Hämäläinen Henna" userId="S::henna.hamalainen@hus.fi::6c3b27c2-eb27-495b-a3f6-e0f7033d116e" providerId="AD" clId="Web-{CDC541C9-C063-6BB0-8D0E-F36392DB801F}" dt="2019-08-28T12:11:01.656" v="258"/>
          <ac:picMkLst>
            <pc:docMk/>
            <pc:sldMk cId="3885241462" sldId="280"/>
            <ac:picMk id="9" creationId="{9EF868E1-B6F7-4DF9-8363-BA86332046B1}"/>
          </ac:picMkLst>
        </pc:picChg>
      </pc:sldChg>
      <pc:sldChg chg="modSp new">
        <pc:chgData name="Hämäläinen Henna" userId="S::henna.hamalainen@hus.fi::6c3b27c2-eb27-495b-a3f6-e0f7033d116e" providerId="AD" clId="Web-{CDC541C9-C063-6BB0-8D0E-F36392DB801F}" dt="2019-08-28T12:16:58.843" v="369" actId="20577"/>
        <pc:sldMkLst>
          <pc:docMk/>
          <pc:sldMk cId="2818492947" sldId="283"/>
        </pc:sldMkLst>
        <pc:spChg chg="mod">
          <ac:chgData name="Hämäläinen Henna" userId="S::henna.hamalainen@hus.fi::6c3b27c2-eb27-495b-a3f6-e0f7033d116e" providerId="AD" clId="Web-{CDC541C9-C063-6BB0-8D0E-F36392DB801F}" dt="2019-08-28T12:16:58.843" v="369" actId="20577"/>
          <ac:spMkLst>
            <pc:docMk/>
            <pc:sldMk cId="2818492947" sldId="283"/>
            <ac:spMk id="2" creationId="{8259B03E-2BBB-49AB-98A4-1403D838111F}"/>
          </ac:spMkLst>
        </pc:spChg>
        <pc:spChg chg="mod">
          <ac:chgData name="Hämäläinen Henna" userId="S::henna.hamalainen@hus.fi::6c3b27c2-eb27-495b-a3f6-e0f7033d116e" providerId="AD" clId="Web-{CDC541C9-C063-6BB0-8D0E-F36392DB801F}" dt="2019-08-28T12:14:47.781" v="297" actId="20577"/>
          <ac:spMkLst>
            <pc:docMk/>
            <pc:sldMk cId="2818492947" sldId="283"/>
            <ac:spMk id="3" creationId="{9BA7B0D8-C26C-4FF5-9588-79436FE2F6E9}"/>
          </ac:spMkLst>
        </pc:spChg>
      </pc:sldChg>
      <pc:sldChg chg="modSp new">
        <pc:chgData name="Hämäläinen Henna" userId="S::henna.hamalainen@hus.fi::6c3b27c2-eb27-495b-a3f6-e0f7033d116e" providerId="AD" clId="Web-{CDC541C9-C063-6BB0-8D0E-F36392DB801F}" dt="2019-08-28T12:16:50.093" v="366" actId="20577"/>
        <pc:sldMkLst>
          <pc:docMk/>
          <pc:sldMk cId="2660876253" sldId="284"/>
        </pc:sldMkLst>
        <pc:spChg chg="mod">
          <ac:chgData name="Hämäläinen Henna" userId="S::henna.hamalainen@hus.fi::6c3b27c2-eb27-495b-a3f6-e0f7033d116e" providerId="AD" clId="Web-{CDC541C9-C063-6BB0-8D0E-F36392DB801F}" dt="2019-08-28T12:16:41.781" v="364" actId="20577"/>
          <ac:spMkLst>
            <pc:docMk/>
            <pc:sldMk cId="2660876253" sldId="284"/>
            <ac:spMk id="2" creationId="{25091A3E-8DBC-461B-9BC6-B4C0F9EA1BEF}"/>
          </ac:spMkLst>
        </pc:spChg>
        <pc:spChg chg="mod">
          <ac:chgData name="Hämäläinen Henna" userId="S::henna.hamalainen@hus.fi::6c3b27c2-eb27-495b-a3f6-e0f7033d116e" providerId="AD" clId="Web-{CDC541C9-C063-6BB0-8D0E-F36392DB801F}" dt="2019-08-28T12:16:50.093" v="366" actId="20577"/>
          <ac:spMkLst>
            <pc:docMk/>
            <pc:sldMk cId="2660876253" sldId="284"/>
            <ac:spMk id="5" creationId="{B3BCC14B-7B9B-41E5-A149-DCDF2D612AE1}"/>
          </ac:spMkLst>
        </pc:spChg>
      </pc:sldChg>
    </pc:docChg>
  </pc:docChgLst>
  <pc:docChgLst>
    <pc:chgData name="Hämäläinen Henna" userId="S::henna.hamalainen@hus.fi::6c3b27c2-eb27-495b-a3f6-e0f7033d116e" providerId="AD" clId="Web-{CB59D557-DEC1-0848-2396-E0AF31E11E84}"/>
    <pc:docChg chg="modSld">
      <pc:chgData name="Hämäläinen Henna" userId="S::henna.hamalainen@hus.fi::6c3b27c2-eb27-495b-a3f6-e0f7033d116e" providerId="AD" clId="Web-{CB59D557-DEC1-0848-2396-E0AF31E11E84}" dt="2019-09-11T11:53:59.760" v="233" actId="20577"/>
      <pc:docMkLst>
        <pc:docMk/>
      </pc:docMkLst>
      <pc:sldChg chg="modSp">
        <pc:chgData name="Hämäläinen Henna" userId="S::henna.hamalainen@hus.fi::6c3b27c2-eb27-495b-a3f6-e0f7033d116e" providerId="AD" clId="Web-{CB59D557-DEC1-0848-2396-E0AF31E11E84}" dt="2019-09-11T04:39:50.803" v="19" actId="20577"/>
        <pc:sldMkLst>
          <pc:docMk/>
          <pc:sldMk cId="3686087229" sldId="267"/>
        </pc:sldMkLst>
        <pc:spChg chg="mod">
          <ac:chgData name="Hämäläinen Henna" userId="S::henna.hamalainen@hus.fi::6c3b27c2-eb27-495b-a3f6-e0f7033d116e" providerId="AD" clId="Web-{CB59D557-DEC1-0848-2396-E0AF31E11E84}" dt="2019-09-11T04:39:50.803" v="19" actId="20577"/>
          <ac:spMkLst>
            <pc:docMk/>
            <pc:sldMk cId="3686087229" sldId="267"/>
            <ac:spMk id="3" creationId="{0FA0742A-41B4-4842-80DE-743205F863E3}"/>
          </ac:spMkLst>
        </pc:spChg>
      </pc:sldChg>
      <pc:sldChg chg="modSp">
        <pc:chgData name="Hämäläinen Henna" userId="S::henna.hamalainen@hus.fi::6c3b27c2-eb27-495b-a3f6-e0f7033d116e" providerId="AD" clId="Web-{CB59D557-DEC1-0848-2396-E0AF31E11E84}" dt="2019-09-11T04:58:37.488" v="88" actId="20577"/>
        <pc:sldMkLst>
          <pc:docMk/>
          <pc:sldMk cId="4132946232" sldId="272"/>
        </pc:sldMkLst>
        <pc:spChg chg="mod">
          <ac:chgData name="Hämäläinen Henna" userId="S::henna.hamalainen@hus.fi::6c3b27c2-eb27-495b-a3f6-e0f7033d116e" providerId="AD" clId="Web-{CB59D557-DEC1-0848-2396-E0AF31E11E84}" dt="2019-09-11T04:56:57" v="55" actId="20577"/>
          <ac:spMkLst>
            <pc:docMk/>
            <pc:sldMk cId="4132946232" sldId="272"/>
            <ac:spMk id="5" creationId="{3247992F-A2D2-470C-AA8B-FDA8C7DAD58F}"/>
          </ac:spMkLst>
        </pc:spChg>
        <pc:spChg chg="mod">
          <ac:chgData name="Hämäläinen Henna" userId="S::henna.hamalainen@hus.fi::6c3b27c2-eb27-495b-a3f6-e0f7033d116e" providerId="AD" clId="Web-{CB59D557-DEC1-0848-2396-E0AF31E11E84}" dt="2019-09-11T04:58:37.488" v="88" actId="20577"/>
          <ac:spMkLst>
            <pc:docMk/>
            <pc:sldMk cId="4132946232" sldId="272"/>
            <ac:spMk id="9" creationId="{DD51BB1A-1AAA-4C99-A0A2-B6D6655B28EB}"/>
          </ac:spMkLst>
        </pc:spChg>
      </pc:sldChg>
      <pc:sldChg chg="modSp">
        <pc:chgData name="Hämäläinen Henna" userId="S::henna.hamalainen@hus.fi::6c3b27c2-eb27-495b-a3f6-e0f7033d116e" providerId="AD" clId="Web-{CB59D557-DEC1-0848-2396-E0AF31E11E84}" dt="2019-09-11T04:54:53.859" v="25" actId="14100"/>
        <pc:sldMkLst>
          <pc:docMk/>
          <pc:sldMk cId="762908982" sldId="278"/>
        </pc:sldMkLst>
        <pc:spChg chg="mod">
          <ac:chgData name="Hämäläinen Henna" userId="S::henna.hamalainen@hus.fi::6c3b27c2-eb27-495b-a3f6-e0f7033d116e" providerId="AD" clId="Web-{CB59D557-DEC1-0848-2396-E0AF31E11E84}" dt="2019-09-11T04:54:53.859" v="25" actId="14100"/>
          <ac:spMkLst>
            <pc:docMk/>
            <pc:sldMk cId="762908982" sldId="278"/>
            <ac:spMk id="2" creationId="{23BE6D50-7DDD-4F18-8765-B0142050B35C}"/>
          </ac:spMkLst>
        </pc:spChg>
      </pc:sldChg>
      <pc:sldChg chg="addSp modSp">
        <pc:chgData name="Hämäläinen Henna" userId="S::henna.hamalainen@hus.fi::6c3b27c2-eb27-495b-a3f6-e0f7033d116e" providerId="AD" clId="Web-{CB59D557-DEC1-0848-2396-E0AF31E11E84}" dt="2019-09-11T11:53:02.212" v="230" actId="20577"/>
        <pc:sldMkLst>
          <pc:docMk/>
          <pc:sldMk cId="2818492947" sldId="283"/>
        </pc:sldMkLst>
        <pc:spChg chg="mod">
          <ac:chgData name="Hämäläinen Henna" userId="S::henna.hamalainen@hus.fi::6c3b27c2-eb27-495b-a3f6-e0f7033d116e" providerId="AD" clId="Web-{CB59D557-DEC1-0848-2396-E0AF31E11E84}" dt="2019-09-11T11:53:02.212" v="230" actId="20577"/>
          <ac:spMkLst>
            <pc:docMk/>
            <pc:sldMk cId="2818492947" sldId="283"/>
            <ac:spMk id="3" creationId="{9BA7B0D8-C26C-4FF5-9588-79436FE2F6E9}"/>
          </ac:spMkLst>
        </pc:spChg>
        <pc:spChg chg="add mod">
          <ac:chgData name="Hämäläinen Henna" userId="S::henna.hamalainen@hus.fi::6c3b27c2-eb27-495b-a3f6-e0f7033d116e" providerId="AD" clId="Web-{CB59D557-DEC1-0848-2396-E0AF31E11E84}" dt="2019-09-11T11:45:31.617" v="209" actId="1076"/>
          <ac:spMkLst>
            <pc:docMk/>
            <pc:sldMk cId="2818492947" sldId="283"/>
            <ac:spMk id="6" creationId="{FAC80655-7B43-4662-A5AF-CFFF04E523D9}"/>
          </ac:spMkLst>
        </pc:spChg>
      </pc:sldChg>
      <pc:sldChg chg="modSp">
        <pc:chgData name="Hämäläinen Henna" userId="S::henna.hamalainen@hus.fi::6c3b27c2-eb27-495b-a3f6-e0f7033d116e" providerId="AD" clId="Web-{CB59D557-DEC1-0848-2396-E0AF31E11E84}" dt="2019-09-11T11:53:59.760" v="233" actId="20577"/>
        <pc:sldMkLst>
          <pc:docMk/>
          <pc:sldMk cId="2660876253" sldId="284"/>
        </pc:sldMkLst>
        <pc:spChg chg="mod">
          <ac:chgData name="Hämäläinen Henna" userId="S::henna.hamalainen@hus.fi::6c3b27c2-eb27-495b-a3f6-e0f7033d116e" providerId="AD" clId="Web-{CB59D557-DEC1-0848-2396-E0AF31E11E84}" dt="2019-09-11T11:53:59.760" v="233" actId="20577"/>
          <ac:spMkLst>
            <pc:docMk/>
            <pc:sldMk cId="2660876253" sldId="284"/>
            <ac:spMk id="2" creationId="{25091A3E-8DBC-461B-9BC6-B4C0F9EA1BEF}"/>
          </ac:spMkLst>
        </pc:spChg>
      </pc:sldChg>
      <pc:sldChg chg="modSp">
        <pc:chgData name="Hämäläinen Henna" userId="S::henna.hamalainen@hus.fi::6c3b27c2-eb27-495b-a3f6-e0f7033d116e" providerId="AD" clId="Web-{CB59D557-DEC1-0848-2396-E0AF31E11E84}" dt="2019-09-11T11:53:32.056" v="231" actId="1076"/>
        <pc:sldMkLst>
          <pc:docMk/>
          <pc:sldMk cId="623557597" sldId="286"/>
        </pc:sldMkLst>
        <pc:spChg chg="mod">
          <ac:chgData name="Hämäläinen Henna" userId="S::henna.hamalainen@hus.fi::6c3b27c2-eb27-495b-a3f6-e0f7033d116e" providerId="AD" clId="Web-{CB59D557-DEC1-0848-2396-E0AF31E11E84}" dt="2019-09-11T11:53:32.056" v="231" actId="1076"/>
          <ac:spMkLst>
            <pc:docMk/>
            <pc:sldMk cId="623557597" sldId="286"/>
            <ac:spMk id="2" creationId="{00000000-0000-0000-0000-000000000000}"/>
          </ac:spMkLst>
        </pc:spChg>
      </pc:sldChg>
    </pc:docChg>
  </pc:docChgLst>
  <pc:docChgLst>
    <pc:chgData name="Hämäläinen Henna" userId="S::henna.hamalainen@hus.fi::6c3b27c2-eb27-495b-a3f6-e0f7033d116e" providerId="AD" clId="Web-{1635E5AF-925D-A422-04B1-335CBD309B8F}"/>
    <pc:docChg chg="addSld modSld sldOrd">
      <pc:chgData name="Hämäläinen Henna" userId="S::henna.hamalainen@hus.fi::6c3b27c2-eb27-495b-a3f6-e0f7033d116e" providerId="AD" clId="Web-{1635E5AF-925D-A422-04B1-335CBD309B8F}" dt="2019-08-27T12:26:09.373" v="1068" actId="20577"/>
      <pc:docMkLst>
        <pc:docMk/>
      </pc:docMkLst>
      <pc:sldChg chg="addSp modSp">
        <pc:chgData name="Hämäläinen Henna" userId="S::henna.hamalainen@hus.fi::6c3b27c2-eb27-495b-a3f6-e0f7033d116e" providerId="AD" clId="Web-{1635E5AF-925D-A422-04B1-335CBD309B8F}" dt="2019-08-27T11:38:56.494" v="246" actId="1076"/>
        <pc:sldMkLst>
          <pc:docMk/>
          <pc:sldMk cId="1473702327" sldId="266"/>
        </pc:sldMkLst>
        <pc:spChg chg="mod">
          <ac:chgData name="Hämäläinen Henna" userId="S::henna.hamalainen@hus.fi::6c3b27c2-eb27-495b-a3f6-e0f7033d116e" providerId="AD" clId="Web-{1635E5AF-925D-A422-04B1-335CBD309B8F}" dt="2019-08-27T11:38:01.539" v="233" actId="20577"/>
          <ac:spMkLst>
            <pc:docMk/>
            <pc:sldMk cId="1473702327" sldId="266"/>
            <ac:spMk id="5" creationId="{B7638483-7CB6-42E9-9B79-902716F0692C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37:43.132" v="230" actId="14100"/>
          <ac:spMkLst>
            <pc:docMk/>
            <pc:sldMk cId="1473702327" sldId="266"/>
            <ac:spMk id="6" creationId="{86B36098-4E69-484E-93FC-719C454DA0C3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38:56.494" v="246" actId="1076"/>
          <ac:spMkLst>
            <pc:docMk/>
            <pc:sldMk cId="1473702327" sldId="266"/>
            <ac:spMk id="7" creationId="{9A3ADDB2-A900-49EE-930C-8BB64518A926}"/>
          </ac:spMkLst>
        </pc:spChg>
      </pc:sldChg>
      <pc:sldChg chg="modSp">
        <pc:chgData name="Hämäläinen Henna" userId="S::henna.hamalainen@hus.fi::6c3b27c2-eb27-495b-a3f6-e0f7033d116e" providerId="AD" clId="Web-{1635E5AF-925D-A422-04B1-335CBD309B8F}" dt="2019-08-27T11:34:00.954" v="158" actId="20577"/>
        <pc:sldMkLst>
          <pc:docMk/>
          <pc:sldMk cId="3686087229" sldId="267"/>
        </pc:sldMkLst>
        <pc:spChg chg="mod">
          <ac:chgData name="Hämäläinen Henna" userId="S::henna.hamalainen@hus.fi::6c3b27c2-eb27-495b-a3f6-e0f7033d116e" providerId="AD" clId="Web-{1635E5AF-925D-A422-04B1-335CBD309B8F}" dt="2019-08-27T11:33:01.952" v="137" actId="1076"/>
          <ac:spMkLst>
            <pc:docMk/>
            <pc:sldMk cId="3686087229" sldId="267"/>
            <ac:spMk id="2" creationId="{BD4E362B-F20B-497D-A1AA-CFC041F86FDA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34:00.954" v="158" actId="20577"/>
          <ac:spMkLst>
            <pc:docMk/>
            <pc:sldMk cId="3686087229" sldId="267"/>
            <ac:spMk id="3" creationId="{0FA0742A-41B4-4842-80DE-743205F863E3}"/>
          </ac:spMkLst>
        </pc:spChg>
      </pc:sldChg>
      <pc:sldChg chg="modSp">
        <pc:chgData name="Hämäläinen Henna" userId="S::henna.hamalainen@hus.fi::6c3b27c2-eb27-495b-a3f6-e0f7033d116e" providerId="AD" clId="Web-{1635E5AF-925D-A422-04B1-335CBD309B8F}" dt="2019-08-27T11:37:02.803" v="220" actId="14100"/>
        <pc:sldMkLst>
          <pc:docMk/>
          <pc:sldMk cId="854671736" sldId="269"/>
        </pc:sldMkLst>
        <pc:spChg chg="mod">
          <ac:chgData name="Hämäläinen Henna" userId="S::henna.hamalainen@hus.fi::6c3b27c2-eb27-495b-a3f6-e0f7033d116e" providerId="AD" clId="Web-{1635E5AF-925D-A422-04B1-335CBD309B8F}" dt="2019-08-27T11:37:02.803" v="220" actId="14100"/>
          <ac:spMkLst>
            <pc:docMk/>
            <pc:sldMk cId="854671736" sldId="269"/>
            <ac:spMk id="2" creationId="{47A194E1-79D0-4E72-899E-0B8440961C9D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34:29.033" v="166" actId="1076"/>
          <ac:spMkLst>
            <pc:docMk/>
            <pc:sldMk cId="854671736" sldId="269"/>
            <ac:spMk id="5" creationId="{27D90EEA-FB17-4CDD-A4D6-B19A617227B7}"/>
          </ac:spMkLst>
        </pc:spChg>
      </pc:sldChg>
      <pc:sldChg chg="modSp">
        <pc:chgData name="Hämäläinen Henna" userId="S::henna.hamalainen@hus.fi::6c3b27c2-eb27-495b-a3f6-e0f7033d116e" providerId="AD" clId="Web-{1635E5AF-925D-A422-04B1-335CBD309B8F}" dt="2019-08-27T11:39:49.480" v="249" actId="20577"/>
        <pc:sldMkLst>
          <pc:docMk/>
          <pc:sldMk cId="1899727890" sldId="275"/>
        </pc:sldMkLst>
        <pc:spChg chg="mod">
          <ac:chgData name="Hämäläinen Henna" userId="S::henna.hamalainen@hus.fi::6c3b27c2-eb27-495b-a3f6-e0f7033d116e" providerId="AD" clId="Web-{1635E5AF-925D-A422-04B1-335CBD309B8F}" dt="2019-08-27T11:39:49.480" v="249" actId="20577"/>
          <ac:spMkLst>
            <pc:docMk/>
            <pc:sldMk cId="1899727890" sldId="275"/>
            <ac:spMk id="3" creationId="{57910843-5335-4B5C-9407-038412C1A15C}"/>
          </ac:spMkLst>
        </pc:spChg>
      </pc:sldChg>
      <pc:sldChg chg="addSp modSp new ord">
        <pc:chgData name="Hämäläinen Henna" userId="S::henna.hamalainen@hus.fi::6c3b27c2-eb27-495b-a3f6-e0f7033d116e" providerId="AD" clId="Web-{1635E5AF-925D-A422-04B1-335CBD309B8F}" dt="2019-08-27T11:41:21.357" v="258" actId="1076"/>
        <pc:sldMkLst>
          <pc:docMk/>
          <pc:sldMk cId="691148599" sldId="277"/>
        </pc:sldMkLst>
        <pc:spChg chg="mod">
          <ac:chgData name="Hämäläinen Henna" userId="S::henna.hamalainen@hus.fi::6c3b27c2-eb27-495b-a3f6-e0f7033d116e" providerId="AD" clId="Web-{1635E5AF-925D-A422-04B1-335CBD309B8F}" dt="2019-08-27T11:24:22.640" v="2" actId="20577"/>
          <ac:spMkLst>
            <pc:docMk/>
            <pc:sldMk cId="691148599" sldId="277"/>
            <ac:spMk id="2" creationId="{F369406A-933A-4B12-B811-49D22D3B4902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41:10.857" v="255" actId="20577"/>
          <ac:spMkLst>
            <pc:docMk/>
            <pc:sldMk cId="691148599" sldId="277"/>
            <ac:spMk id="5" creationId="{659F1ABE-7830-464B-A768-DF5D2A130BAF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24:39.485" v="8" actId="14100"/>
          <ac:spMkLst>
            <pc:docMk/>
            <pc:sldMk cId="691148599" sldId="277"/>
            <ac:spMk id="6" creationId="{85593A08-CE45-4F4B-9AC5-FCDBEE5E6B26}"/>
          </ac:spMkLst>
        </pc:spChg>
        <pc:picChg chg="add mod">
          <ac:chgData name="Hämäläinen Henna" userId="S::henna.hamalainen@hus.fi::6c3b27c2-eb27-495b-a3f6-e0f7033d116e" providerId="AD" clId="Web-{1635E5AF-925D-A422-04B1-335CBD309B8F}" dt="2019-08-27T11:41:15.420" v="256" actId="1076"/>
          <ac:picMkLst>
            <pc:docMk/>
            <pc:sldMk cId="691148599" sldId="277"/>
            <ac:picMk id="7" creationId="{026AC45D-6AC7-4546-A0D6-FE2CD2063AEF}"/>
          </ac:picMkLst>
        </pc:picChg>
        <pc:picChg chg="add mod">
          <ac:chgData name="Hämäläinen Henna" userId="S::henna.hamalainen@hus.fi::6c3b27c2-eb27-495b-a3f6-e0f7033d116e" providerId="AD" clId="Web-{1635E5AF-925D-A422-04B1-335CBD309B8F}" dt="2019-08-27T11:41:17.514" v="257" actId="1076"/>
          <ac:picMkLst>
            <pc:docMk/>
            <pc:sldMk cId="691148599" sldId="277"/>
            <ac:picMk id="8" creationId="{5327F439-7C10-4B02-B710-1AA39CD555A3}"/>
          </ac:picMkLst>
        </pc:picChg>
        <pc:picChg chg="add mod">
          <ac:chgData name="Hämäläinen Henna" userId="S::henna.hamalainen@hus.fi::6c3b27c2-eb27-495b-a3f6-e0f7033d116e" providerId="AD" clId="Web-{1635E5AF-925D-A422-04B1-335CBD309B8F}" dt="2019-08-27T11:41:21.357" v="258" actId="1076"/>
          <ac:picMkLst>
            <pc:docMk/>
            <pc:sldMk cId="691148599" sldId="277"/>
            <ac:picMk id="9" creationId="{FB814129-5447-4DA4-B31F-0BBB789C2B38}"/>
          </ac:picMkLst>
        </pc:picChg>
      </pc:sldChg>
      <pc:sldChg chg="addSp modSp new">
        <pc:chgData name="Hämäläinen Henna" userId="S::henna.hamalainen@hus.fi::6c3b27c2-eb27-495b-a3f6-e0f7033d116e" providerId="AD" clId="Web-{1635E5AF-925D-A422-04B1-335CBD309B8F}" dt="2019-08-27T11:29:39.540" v="74" actId="20577"/>
        <pc:sldMkLst>
          <pc:docMk/>
          <pc:sldMk cId="762908982" sldId="278"/>
        </pc:sldMkLst>
        <pc:spChg chg="mod">
          <ac:chgData name="Hämäläinen Henna" userId="S::henna.hamalainen@hus.fi::6c3b27c2-eb27-495b-a3f6-e0f7033d116e" providerId="AD" clId="Web-{1635E5AF-925D-A422-04B1-335CBD309B8F}" dt="2019-08-27T11:29:39.540" v="74" actId="20577"/>
          <ac:spMkLst>
            <pc:docMk/>
            <pc:sldMk cId="762908982" sldId="278"/>
            <ac:spMk id="2" creationId="{23BE6D50-7DDD-4F18-8765-B0142050B35C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26:47.785" v="38" actId="20577"/>
          <ac:spMkLst>
            <pc:docMk/>
            <pc:sldMk cId="762908982" sldId="278"/>
            <ac:spMk id="5" creationId="{C3A0FB7B-6817-446B-9D73-8A3199111BFE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28:30.132" v="48" actId="20577"/>
          <ac:spMkLst>
            <pc:docMk/>
            <pc:sldMk cId="762908982" sldId="278"/>
            <ac:spMk id="6" creationId="{A7751D76-8A53-4142-8361-B214A69899A0}"/>
          </ac:spMkLst>
        </pc:spChg>
        <pc:picChg chg="add mod">
          <ac:chgData name="Hämäläinen Henna" userId="S::henna.hamalainen@hus.fi::6c3b27c2-eb27-495b-a3f6-e0f7033d116e" providerId="AD" clId="Web-{1635E5AF-925D-A422-04B1-335CBD309B8F}" dt="2019-08-27T11:25:54.565" v="18" actId="1076"/>
          <ac:picMkLst>
            <pc:docMk/>
            <pc:sldMk cId="762908982" sldId="278"/>
            <ac:picMk id="7" creationId="{C497C460-2084-4BEF-9F7C-0912D58703CD}"/>
          </ac:picMkLst>
        </pc:picChg>
        <pc:picChg chg="add mod">
          <ac:chgData name="Hämäläinen Henna" userId="S::henna.hamalainen@hus.fi::6c3b27c2-eb27-495b-a3f6-e0f7033d116e" providerId="AD" clId="Web-{1635E5AF-925D-A422-04B1-335CBD309B8F}" dt="2019-08-27T11:25:54.596" v="19" actId="1076"/>
          <ac:picMkLst>
            <pc:docMk/>
            <pc:sldMk cId="762908982" sldId="278"/>
            <ac:picMk id="8" creationId="{BF6760A5-D2A2-4513-8D09-507193F53659}"/>
          </ac:picMkLst>
        </pc:picChg>
      </pc:sldChg>
      <pc:sldChg chg="addSp modSp new">
        <pc:chgData name="Hämäläinen Henna" userId="S::henna.hamalainen@hus.fi::6c3b27c2-eb27-495b-a3f6-e0f7033d116e" providerId="AD" clId="Web-{1635E5AF-925D-A422-04B1-335CBD309B8F}" dt="2019-08-27T11:30:04.025" v="75" actId="20577"/>
        <pc:sldMkLst>
          <pc:docMk/>
          <pc:sldMk cId="3763580840" sldId="279"/>
        </pc:sldMkLst>
        <pc:spChg chg="mod">
          <ac:chgData name="Hämäläinen Henna" userId="S::henna.hamalainen@hus.fi::6c3b27c2-eb27-495b-a3f6-e0f7033d116e" providerId="AD" clId="Web-{1635E5AF-925D-A422-04B1-335CBD309B8F}" dt="2019-08-27T11:28:00.897" v="46" actId="20577"/>
          <ac:spMkLst>
            <pc:docMk/>
            <pc:sldMk cId="3763580840" sldId="279"/>
            <ac:spMk id="5" creationId="{658DA281-AFF8-4CF2-9F5E-B0443592938C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30:04.025" v="75" actId="20577"/>
          <ac:spMkLst>
            <pc:docMk/>
            <pc:sldMk cId="3763580840" sldId="279"/>
            <ac:spMk id="6" creationId="{5610B80B-B599-4690-A441-E2EA212975A6}"/>
          </ac:spMkLst>
        </pc:spChg>
        <pc:picChg chg="add mod">
          <ac:chgData name="Hämäläinen Henna" userId="S::henna.hamalainen@hus.fi::6c3b27c2-eb27-495b-a3f6-e0f7033d116e" providerId="AD" clId="Web-{1635E5AF-925D-A422-04B1-335CBD309B8F}" dt="2019-08-27T11:27:37.005" v="42" actId="1076"/>
          <ac:picMkLst>
            <pc:docMk/>
            <pc:sldMk cId="3763580840" sldId="279"/>
            <ac:picMk id="7" creationId="{6883DF56-DEE4-4CBF-A2C6-AD47FB5DD6F7}"/>
          </ac:picMkLst>
        </pc:picChg>
      </pc:sldChg>
      <pc:sldChg chg="addSp delSp modSp new">
        <pc:chgData name="Hämäläinen Henna" userId="S::henna.hamalainen@hus.fi::6c3b27c2-eb27-495b-a3f6-e0f7033d116e" providerId="AD" clId="Web-{1635E5AF-925D-A422-04B1-335CBD309B8F}" dt="2019-08-27T12:04:12.459" v="572" actId="1076"/>
        <pc:sldMkLst>
          <pc:docMk/>
          <pc:sldMk cId="3885241462" sldId="280"/>
        </pc:sldMkLst>
        <pc:spChg chg="mod">
          <ac:chgData name="Hämäläinen Henna" userId="S::henna.hamalainen@hus.fi::6c3b27c2-eb27-495b-a3f6-e0f7033d116e" providerId="AD" clId="Web-{1635E5AF-925D-A422-04B1-335CBD309B8F}" dt="2019-08-27T12:01:17.517" v="494" actId="14100"/>
          <ac:spMkLst>
            <pc:docMk/>
            <pc:sldMk cId="3885241462" sldId="280"/>
            <ac:spMk id="2" creationId="{56C9B0E5-E3CC-4974-A00A-BD541A280DBA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1:57:07.932" v="469" actId="1076"/>
          <ac:spMkLst>
            <pc:docMk/>
            <pc:sldMk cId="3885241462" sldId="280"/>
            <ac:spMk id="5" creationId="{987B49C3-F95E-423C-B7E8-CF2C6F2CA847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57:57.292" v="479" actId="1076"/>
          <ac:spMkLst>
            <pc:docMk/>
            <pc:sldMk cId="3885241462" sldId="280"/>
            <ac:spMk id="6" creationId="{9E29B794-1D46-4CA5-94AE-57E694A9974E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57:25.229" v="472" actId="1076"/>
          <ac:spMkLst>
            <pc:docMk/>
            <pc:sldMk cId="3885241462" sldId="280"/>
            <ac:spMk id="7" creationId="{67E7E19C-C6A8-4323-B021-B227E065B400}"/>
          </ac:spMkLst>
        </pc:spChg>
        <pc:spChg chg="add del mod">
          <ac:chgData name="Hämäläinen Henna" userId="S::henna.hamalainen@hus.fi::6c3b27c2-eb27-495b-a3f6-e0f7033d116e" providerId="AD" clId="Web-{1635E5AF-925D-A422-04B1-335CBD309B8F}" dt="2019-08-27T11:54:23.567" v="385"/>
          <ac:spMkLst>
            <pc:docMk/>
            <pc:sldMk cId="3885241462" sldId="280"/>
            <ac:spMk id="8" creationId="{7D6116D8-C9A0-4E73-9CDE-B744399F012C}"/>
          </ac:spMkLst>
        </pc:spChg>
        <pc:spChg chg="add del">
          <ac:chgData name="Hämäläinen Henna" userId="S::henna.hamalainen@hus.fi::6c3b27c2-eb27-495b-a3f6-e0f7033d116e" providerId="AD" clId="Web-{1635E5AF-925D-A422-04B1-335CBD309B8F}" dt="2019-08-27T11:53:19.362" v="379"/>
          <ac:spMkLst>
            <pc:docMk/>
            <pc:sldMk cId="3885241462" sldId="280"/>
            <ac:spMk id="9" creationId="{806A4694-6004-4B66-9432-E41B0D365E99}"/>
          </ac:spMkLst>
        </pc:spChg>
        <pc:spChg chg="add del mod">
          <ac:chgData name="Hämäläinen Henna" userId="S::henna.hamalainen@hus.fi::6c3b27c2-eb27-495b-a3f6-e0f7033d116e" providerId="AD" clId="Web-{1635E5AF-925D-A422-04B1-335CBD309B8F}" dt="2019-08-27T11:53:48.910" v="382"/>
          <ac:spMkLst>
            <pc:docMk/>
            <pc:sldMk cId="3885241462" sldId="280"/>
            <ac:spMk id="10" creationId="{BF0D5D6E-1E0C-4075-917A-E639B5D8FDA1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58:00.808" v="480" actId="1076"/>
          <ac:spMkLst>
            <pc:docMk/>
            <pc:sldMk cId="3885241462" sldId="280"/>
            <ac:spMk id="11" creationId="{D2FB3713-01CB-475E-9761-DD9F48D5BE0B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57:37.167" v="475" actId="14100"/>
          <ac:spMkLst>
            <pc:docMk/>
            <pc:sldMk cId="3885241462" sldId="280"/>
            <ac:spMk id="12" creationId="{DFCE3276-0398-4BAC-BD53-CCD28DDFDCDF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1:57:41.229" v="476" actId="1076"/>
          <ac:spMkLst>
            <pc:docMk/>
            <pc:sldMk cId="3885241462" sldId="280"/>
            <ac:spMk id="13" creationId="{F5C1C1E7-10BC-4CEE-9826-44897D5F7F88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04:12.459" v="572" actId="1076"/>
          <ac:spMkLst>
            <pc:docMk/>
            <pc:sldMk cId="3885241462" sldId="280"/>
            <ac:spMk id="14" creationId="{CD4086E4-A56E-4548-A7EB-C9F0E848F3B7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02:27.300" v="533" actId="14100"/>
          <ac:spMkLst>
            <pc:docMk/>
            <pc:sldMk cId="3885241462" sldId="280"/>
            <ac:spMk id="15" creationId="{7F411CF0-E4F4-4818-B064-545DDFDBDFE7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03:04.614" v="570" actId="20577"/>
          <ac:spMkLst>
            <pc:docMk/>
            <pc:sldMk cId="3885241462" sldId="280"/>
            <ac:spMk id="16" creationId="{2445BDFA-23C6-4577-A26E-142299B20511}"/>
          </ac:spMkLst>
        </pc:spChg>
      </pc:sldChg>
      <pc:sldChg chg="addSp delSp modSp new">
        <pc:chgData name="Hämäläinen Henna" userId="S::henna.hamalainen@hus.fi::6c3b27c2-eb27-495b-a3f6-e0f7033d116e" providerId="AD" clId="Web-{1635E5AF-925D-A422-04B1-335CBD309B8F}" dt="2019-08-27T12:17:16.685" v="826" actId="20577"/>
        <pc:sldMkLst>
          <pc:docMk/>
          <pc:sldMk cId="3050716893" sldId="281"/>
        </pc:sldMkLst>
        <pc:spChg chg="mod">
          <ac:chgData name="Hämäläinen Henna" userId="S::henna.hamalainen@hus.fi::6c3b27c2-eb27-495b-a3f6-e0f7033d116e" providerId="AD" clId="Web-{1635E5AF-925D-A422-04B1-335CBD309B8F}" dt="2019-08-27T12:08:38.483" v="575" actId="20577"/>
          <ac:spMkLst>
            <pc:docMk/>
            <pc:sldMk cId="3050716893" sldId="281"/>
            <ac:spMk id="2" creationId="{B0F11C38-537C-4FD7-B786-4A27AE197AB3}"/>
          </ac:spMkLst>
        </pc:spChg>
        <pc:spChg chg="mod">
          <ac:chgData name="Hämäläinen Henna" userId="S::henna.hamalainen@hus.fi::6c3b27c2-eb27-495b-a3f6-e0f7033d116e" providerId="AD" clId="Web-{1635E5AF-925D-A422-04B1-335CBD309B8F}" dt="2019-08-27T12:09:22.656" v="582" actId="1076"/>
          <ac:spMkLst>
            <pc:docMk/>
            <pc:sldMk cId="3050716893" sldId="281"/>
            <ac:spMk id="5" creationId="{A61B73D9-C84F-4C83-B7E3-8567CF39AB30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0:21.345" v="603" actId="20577"/>
          <ac:spMkLst>
            <pc:docMk/>
            <pc:sldMk cId="3050716893" sldId="281"/>
            <ac:spMk id="6" creationId="{C99F1D77-D9E5-44D5-BF34-C0D11132C737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1:03.612" v="614" actId="1076"/>
          <ac:spMkLst>
            <pc:docMk/>
            <pc:sldMk cId="3050716893" sldId="281"/>
            <ac:spMk id="7" creationId="{65ED0D23-038A-4499-B9A0-3E33A8F0B8F8}"/>
          </ac:spMkLst>
        </pc:spChg>
        <pc:spChg chg="add del mod">
          <ac:chgData name="Hämäläinen Henna" userId="S::henna.hamalainen@hus.fi::6c3b27c2-eb27-495b-a3f6-e0f7033d116e" providerId="AD" clId="Web-{1635E5AF-925D-A422-04B1-335CBD309B8F}" dt="2019-08-27T12:11:31.910" v="620"/>
          <ac:spMkLst>
            <pc:docMk/>
            <pc:sldMk cId="3050716893" sldId="281"/>
            <ac:spMk id="8" creationId="{B5506E4F-0B33-4559-91C7-474A3FD3D0A8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3:07.975" v="695" actId="20577"/>
          <ac:spMkLst>
            <pc:docMk/>
            <pc:sldMk cId="3050716893" sldId="281"/>
            <ac:spMk id="9" creationId="{A8A9C9D2-4926-4A66-AEA8-D3499188B707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3:59.773" v="723" actId="20577"/>
          <ac:spMkLst>
            <pc:docMk/>
            <pc:sldMk cId="3050716893" sldId="281"/>
            <ac:spMk id="10" creationId="{B2ED930E-5D70-4428-B5C5-4241E685BEF5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4:30.196" v="729" actId="20577"/>
          <ac:spMkLst>
            <pc:docMk/>
            <pc:sldMk cId="3050716893" sldId="281"/>
            <ac:spMk id="11" creationId="{7279A4D7-00C8-4515-9179-00027F5FFAE5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17:16.685" v="826" actId="20577"/>
          <ac:spMkLst>
            <pc:docMk/>
            <pc:sldMk cId="3050716893" sldId="281"/>
            <ac:spMk id="12" creationId="{791C6D65-E520-4E56-B6F7-51B7EAE87B66}"/>
          </ac:spMkLst>
        </pc:spChg>
      </pc:sldChg>
      <pc:sldChg chg="addSp modSp new">
        <pc:chgData name="Hämäläinen Henna" userId="S::henna.hamalainen@hus.fi::6c3b27c2-eb27-495b-a3f6-e0f7033d116e" providerId="AD" clId="Web-{1635E5AF-925D-A422-04B1-335CBD309B8F}" dt="2019-08-27T12:26:09.373" v="1068" actId="20577"/>
        <pc:sldMkLst>
          <pc:docMk/>
          <pc:sldMk cId="248029608" sldId="282"/>
        </pc:sldMkLst>
        <pc:spChg chg="mod">
          <ac:chgData name="Hämäläinen Henna" userId="S::henna.hamalainen@hus.fi::6c3b27c2-eb27-495b-a3f6-e0f7033d116e" providerId="AD" clId="Web-{1635E5AF-925D-A422-04B1-335CBD309B8F}" dt="2019-08-27T12:17:51.014" v="828" actId="20577"/>
          <ac:spMkLst>
            <pc:docMk/>
            <pc:sldMk cId="248029608" sldId="282"/>
            <ac:spMk id="5" creationId="{7ABD5FBB-0585-4B0C-B2EB-559D5A3B934B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20:55.130" v="866" actId="14100"/>
          <ac:spMkLst>
            <pc:docMk/>
            <pc:sldMk cId="248029608" sldId="282"/>
            <ac:spMk id="6" creationId="{90980A6E-AFCD-495B-B9B0-A2918400A2B9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22:19.288" v="952" actId="14100"/>
          <ac:spMkLst>
            <pc:docMk/>
            <pc:sldMk cId="248029608" sldId="282"/>
            <ac:spMk id="7" creationId="{0FEEC221-7146-4E96-9978-69A7AE4738FB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25:10.669" v="1043" actId="20577"/>
          <ac:spMkLst>
            <pc:docMk/>
            <pc:sldMk cId="248029608" sldId="282"/>
            <ac:spMk id="8" creationId="{25584CC7-C42E-4A0D-A9ED-77869EFB3492}"/>
          </ac:spMkLst>
        </pc:spChg>
        <pc:spChg chg="add mod">
          <ac:chgData name="Hämäläinen Henna" userId="S::henna.hamalainen@hus.fi::6c3b27c2-eb27-495b-a3f6-e0f7033d116e" providerId="AD" clId="Web-{1635E5AF-925D-A422-04B1-335CBD309B8F}" dt="2019-08-27T12:26:09.373" v="1068" actId="20577"/>
          <ac:spMkLst>
            <pc:docMk/>
            <pc:sldMk cId="248029608" sldId="282"/>
            <ac:spMk id="9" creationId="{4BCBA784-AD26-4956-B73A-69A4FE4B2A65}"/>
          </ac:spMkLst>
        </pc:spChg>
      </pc:sldChg>
    </pc:docChg>
  </pc:docChgLst>
  <pc:docChgLst>
    <pc:chgData name="Koski Tarja" userId="S::tarja.koski@hus.fi::80e85a27-9fe6-4421-86ce-80e2e848d5bd" providerId="AD" clId="Web-{5C434697-C700-279D-DFDA-A2515911116B}"/>
    <pc:docChg chg="modSld">
      <pc:chgData name="Koski Tarja" userId="S::tarja.koski@hus.fi::80e85a27-9fe6-4421-86ce-80e2e848d5bd" providerId="AD" clId="Web-{5C434697-C700-279D-DFDA-A2515911116B}" dt="2019-10-23T10:32:00.397" v="0" actId="20577"/>
      <pc:docMkLst>
        <pc:docMk/>
      </pc:docMkLst>
      <pc:sldChg chg="modSp">
        <pc:chgData name="Koski Tarja" userId="S::tarja.koski@hus.fi::80e85a27-9fe6-4421-86ce-80e2e848d5bd" providerId="AD" clId="Web-{5C434697-C700-279D-DFDA-A2515911116B}" dt="2019-10-23T10:32:00.397" v="0" actId="20577"/>
        <pc:sldMkLst>
          <pc:docMk/>
          <pc:sldMk cId="2818492947" sldId="283"/>
        </pc:sldMkLst>
        <pc:spChg chg="mod">
          <ac:chgData name="Koski Tarja" userId="S::tarja.koski@hus.fi::80e85a27-9fe6-4421-86ce-80e2e848d5bd" providerId="AD" clId="Web-{5C434697-C700-279D-DFDA-A2515911116B}" dt="2019-10-23T10:32:00.397" v="0" actId="20577"/>
          <ac:spMkLst>
            <pc:docMk/>
            <pc:sldMk cId="2818492947" sldId="283"/>
            <ac:spMk id="3" creationId="{9BA7B0D8-C26C-4FF5-9588-79436FE2F6E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sz="80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DD720-5450-4F8D-9B40-EA5617A2F5D5}" type="datetimeFigureOut">
              <a:rPr lang="fi-FI" sz="800" smtClean="0"/>
              <a:t>7.11.2019</a:t>
            </a:fld>
            <a:endParaRPr lang="fi-FI" sz="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sz="8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EA622-5474-46D2-9E25-B7390D39C680}" type="slidenum">
              <a:rPr lang="fi-FI" sz="800" smtClean="0"/>
              <a:t>‹#›</a:t>
            </a:fld>
            <a:endParaRPr lang="fi-FI" sz="800"/>
          </a:p>
        </p:txBody>
      </p:sp>
    </p:spTree>
    <p:extLst>
      <p:ext uri="{BB962C8B-B14F-4D97-AF65-F5344CB8AC3E}">
        <p14:creationId xmlns:p14="http://schemas.microsoft.com/office/powerpoint/2010/main" val="794046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/>
            </a:lvl1pPr>
          </a:lstStyle>
          <a:p>
            <a:fld id="{673615C5-03D7-4033-AA7E-61675A121AC6}" type="datetimeFigureOut">
              <a:rPr lang="fi-FI" smtClean="0"/>
              <a:pPr/>
              <a:t>7.11.2019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BD6EC600-B393-4301-A281-C4D1D819C08E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6222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latin typeface="Calibri"/>
                <a:cs typeface="Calibri"/>
              </a:rPr>
              <a:t>Tietoiskussa</a:t>
            </a:r>
            <a:r>
              <a:rPr lang="en-US">
                <a:latin typeface="Calibri"/>
                <a:cs typeface="Calibri"/>
              </a:rPr>
              <a:t>: </a:t>
            </a:r>
            <a:r>
              <a:rPr lang="en-US" err="1">
                <a:latin typeface="Calibri"/>
                <a:cs typeface="Calibri"/>
              </a:rPr>
              <a:t>videot</a:t>
            </a:r>
            <a:r>
              <a:rPr lang="en-US">
                <a:latin typeface="Calibri"/>
                <a:cs typeface="Calibri"/>
              </a:rPr>
              <a:t> x4 ja </a:t>
            </a:r>
            <a:r>
              <a:rPr lang="en-US" err="1">
                <a:latin typeface="Calibri"/>
                <a:cs typeface="Calibri"/>
              </a:rPr>
              <a:t>keskusteluvideo</a:t>
            </a:r>
            <a:r>
              <a:rPr lang="en-US">
                <a:latin typeface="Calibri"/>
                <a:cs typeface="Calibri"/>
              </a:rPr>
              <a:t>, </a:t>
            </a:r>
            <a:r>
              <a:rPr lang="en-US" err="1">
                <a:latin typeface="Calibri"/>
                <a:cs typeface="Calibri"/>
              </a:rPr>
              <a:t>muma+kokemusasiantuntija</a:t>
            </a:r>
            <a:r>
              <a:rPr lang="en-US">
                <a:latin typeface="Calibri"/>
                <a:cs typeface="Calibri"/>
              </a:rPr>
              <a:t>, </a:t>
            </a:r>
            <a:r>
              <a:rPr lang="en-US" err="1">
                <a:latin typeface="Calibri"/>
                <a:cs typeface="Calibri"/>
              </a:rPr>
              <a:t>hyvinvoinnin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tuki</a:t>
            </a:r>
            <a:r>
              <a:rPr lang="en-US">
                <a:latin typeface="Calibri"/>
                <a:cs typeface="Calibri"/>
              </a:rPr>
              <a:t>, </a:t>
            </a:r>
            <a:r>
              <a:rPr lang="en-US" err="1">
                <a:latin typeface="Calibri"/>
                <a:cs typeface="Calibri"/>
              </a:rPr>
              <a:t>esitellään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keskustellen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hoitomuodot</a:t>
            </a:r>
            <a:r>
              <a:rPr lang="en-US">
                <a:latin typeface="Calibri"/>
                <a:cs typeface="Calibri"/>
              </a:rPr>
              <a:t>, </a:t>
            </a:r>
            <a:r>
              <a:rPr lang="en-US" err="1">
                <a:latin typeface="Calibri"/>
                <a:cs typeface="Calibri"/>
              </a:rPr>
              <a:t>mahdollisuus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päästä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tutustumaan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laitteisiin</a:t>
            </a:r>
          </a:p>
          <a:p>
            <a:r>
              <a:rPr lang="en-US" err="1">
                <a:latin typeface="Calibri"/>
                <a:cs typeface="Calibri"/>
              </a:rPr>
              <a:t>Ensitietopäivässä</a:t>
            </a:r>
            <a:r>
              <a:rPr lang="en-US">
                <a:latin typeface="Calibri"/>
                <a:cs typeface="Calibri"/>
              </a:rPr>
              <a:t>: 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EC600-B393-4301-A281-C4D1D819C08E}" type="slidenum">
              <a:rPr lang="fi-FI" smtClean="0"/>
              <a:pPr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89569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-</a:t>
            </a:r>
            <a:r>
              <a:rPr lang="en-US" dirty="0" err="1">
                <a:latin typeface="Calibri"/>
                <a:cs typeface="Calibri"/>
              </a:rPr>
              <a:t>Tietoa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munuaistaudeista</a:t>
            </a:r>
            <a:r>
              <a:rPr lang="en-US" dirty="0">
                <a:latin typeface="Calibri"/>
                <a:cs typeface="Calibri"/>
              </a:rPr>
              <a:t>: </a:t>
            </a:r>
            <a:r>
              <a:rPr lang="en-US" dirty="0" err="1">
                <a:latin typeface="Calibri"/>
                <a:cs typeface="Calibri"/>
              </a:rPr>
              <a:t>munuaisten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rakenne</a:t>
            </a:r>
            <a:r>
              <a:rPr lang="en-US" dirty="0">
                <a:latin typeface="Calibri"/>
                <a:cs typeface="Calibri"/>
              </a:rPr>
              <a:t> ja </a:t>
            </a:r>
            <a:r>
              <a:rPr lang="en-US" dirty="0" err="1">
                <a:latin typeface="Calibri"/>
                <a:cs typeface="Calibri"/>
              </a:rPr>
              <a:t>tehtävät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miten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munuaistauti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todetaan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munuaistautien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riskitekijät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munuaistaudin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hoito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muman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linkit</a:t>
            </a:r>
            <a:endParaRPr lang="en-US" dirty="0">
              <a:latin typeface="Calibri"/>
              <a:cs typeface="Calibri"/>
            </a:endParaRPr>
          </a:p>
          <a:p>
            <a:r>
              <a:rPr lang="en-US" dirty="0">
                <a:latin typeface="Calibri"/>
                <a:cs typeface="Calibri"/>
              </a:rPr>
              <a:t>- AKI: </a:t>
            </a:r>
            <a:r>
              <a:rPr lang="en-US" dirty="0" err="1">
                <a:latin typeface="Calibri"/>
                <a:cs typeface="Calibri"/>
              </a:rPr>
              <a:t>mitä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aki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tarkoittaa</a:t>
            </a:r>
            <a:r>
              <a:rPr lang="en-US" dirty="0">
                <a:latin typeface="Calibri"/>
                <a:cs typeface="Calibri"/>
              </a:rPr>
              <a:t>, akin </a:t>
            </a:r>
            <a:r>
              <a:rPr lang="en-US" dirty="0" err="1">
                <a:latin typeface="Calibri"/>
                <a:cs typeface="Calibri"/>
              </a:rPr>
              <a:t>riskitekijät</a:t>
            </a:r>
            <a:r>
              <a:rPr lang="en-US" dirty="0">
                <a:latin typeface="Calibri"/>
                <a:cs typeface="Calibri"/>
              </a:rPr>
              <a:t>, akin </a:t>
            </a:r>
            <a:r>
              <a:rPr lang="en-US" dirty="0" err="1">
                <a:latin typeface="Calibri"/>
                <a:cs typeface="Calibri"/>
              </a:rPr>
              <a:t>oireet</a:t>
            </a:r>
            <a:r>
              <a:rPr lang="en-US" dirty="0">
                <a:latin typeface="Calibri"/>
                <a:cs typeface="Calibri"/>
              </a:rPr>
              <a:t>, akin </a:t>
            </a:r>
            <a:r>
              <a:rPr lang="en-US" dirty="0" err="1">
                <a:latin typeface="Calibri"/>
                <a:cs typeface="Calibri"/>
              </a:rPr>
              <a:t>toteaminen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miten</a:t>
            </a:r>
            <a:r>
              <a:rPr lang="en-US" dirty="0">
                <a:latin typeface="Calibri"/>
                <a:cs typeface="Calibri"/>
              </a:rPr>
              <a:t> akin </a:t>
            </a:r>
            <a:r>
              <a:rPr lang="en-US" dirty="0" err="1">
                <a:latin typeface="Calibri"/>
                <a:cs typeface="Calibri"/>
              </a:rPr>
              <a:t>jälkeen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miten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suojelen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munuaisiani</a:t>
            </a:r>
            <a:endParaRPr lang="en-US" dirty="0">
              <a:latin typeface="Calibri"/>
              <a:cs typeface="Calibri"/>
            </a:endParaRPr>
          </a:p>
          <a:p>
            <a:r>
              <a:rPr lang="en-US" dirty="0">
                <a:latin typeface="Calibri"/>
                <a:cs typeface="Calibri"/>
              </a:rPr>
              <a:t>- Kr. </a:t>
            </a:r>
            <a:r>
              <a:rPr lang="en-US" dirty="0" err="1">
                <a:latin typeface="Calibri"/>
                <a:cs typeface="Calibri"/>
              </a:rPr>
              <a:t>Munuaistauti</a:t>
            </a:r>
            <a:r>
              <a:rPr lang="en-US" dirty="0">
                <a:latin typeface="Calibri"/>
                <a:cs typeface="Calibri"/>
              </a:rPr>
              <a:t>: </a:t>
            </a:r>
            <a:r>
              <a:rPr lang="en-US" dirty="0" err="1">
                <a:latin typeface="Calibri"/>
                <a:cs typeface="Calibri"/>
              </a:rPr>
              <a:t>oireet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seuranta</a:t>
            </a:r>
            <a:r>
              <a:rPr lang="en-US" dirty="0">
                <a:latin typeface="Calibri"/>
                <a:cs typeface="Calibri"/>
              </a:rPr>
              <a:t> ja </a:t>
            </a:r>
            <a:r>
              <a:rPr lang="en-US" dirty="0" err="1">
                <a:latin typeface="Calibri"/>
                <a:cs typeface="Calibri"/>
              </a:rPr>
              <a:t>ennuste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hoito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elämää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munuaistaudin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kanssa</a:t>
            </a:r>
            <a:endParaRPr lang="en-US" dirty="0">
              <a:latin typeface="Calibri"/>
              <a:cs typeface="Calibri"/>
            </a:endParaRPr>
          </a:p>
          <a:p>
            <a:r>
              <a:rPr lang="en-US" dirty="0">
                <a:latin typeface="Calibri"/>
                <a:cs typeface="Calibri"/>
              </a:rPr>
              <a:t>- </a:t>
            </a:r>
            <a:r>
              <a:rPr lang="en-US" dirty="0" err="1">
                <a:latin typeface="Calibri"/>
                <a:cs typeface="Calibri"/>
              </a:rPr>
              <a:t>Dialyysihoito</a:t>
            </a:r>
            <a:r>
              <a:rPr lang="en-US" dirty="0">
                <a:latin typeface="Calibri"/>
                <a:cs typeface="Calibri"/>
              </a:rPr>
              <a:t>: </a:t>
            </a:r>
            <a:r>
              <a:rPr lang="en-US" dirty="0" err="1">
                <a:latin typeface="Calibri"/>
                <a:cs typeface="Calibri"/>
              </a:rPr>
              <a:t>mitä</a:t>
            </a:r>
            <a:r>
              <a:rPr lang="en-US" dirty="0">
                <a:latin typeface="Calibri"/>
                <a:cs typeface="Calibri"/>
              </a:rPr>
              <a:t> on </a:t>
            </a:r>
            <a:r>
              <a:rPr lang="en-US" dirty="0" err="1">
                <a:latin typeface="Calibri"/>
                <a:cs typeface="Calibri"/>
              </a:rPr>
              <a:t>dialyysi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dialyysiin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valmisteleva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hoito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dialyysi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kotona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hemodialyysi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omatoimisessa</a:t>
            </a:r>
            <a:r>
              <a:rPr lang="en-US" dirty="0">
                <a:latin typeface="Calibri"/>
                <a:cs typeface="Calibri"/>
              </a:rPr>
              <a:t> </a:t>
            </a:r>
            <a:r>
              <a:rPr lang="en-US" dirty="0" err="1">
                <a:latin typeface="Calibri"/>
                <a:cs typeface="Calibri"/>
              </a:rPr>
              <a:t>dialyysiyksikössä</a:t>
            </a:r>
            <a:r>
              <a:rPr lang="en-US" dirty="0">
                <a:latin typeface="Calibri"/>
                <a:cs typeface="Calibri"/>
              </a:rPr>
              <a:t>/ SHD</a:t>
            </a:r>
          </a:p>
          <a:p>
            <a:r>
              <a:rPr lang="en-US" dirty="0">
                <a:latin typeface="Calibri"/>
                <a:cs typeface="Calibri"/>
              </a:rPr>
              <a:t>- </a:t>
            </a:r>
            <a:r>
              <a:rPr lang="en-US" dirty="0" err="1">
                <a:latin typeface="Calibri"/>
                <a:cs typeface="Calibri"/>
              </a:rPr>
              <a:t>Munuaissiirto</a:t>
            </a:r>
            <a:r>
              <a:rPr lang="en-US" dirty="0">
                <a:latin typeface="Calibri"/>
                <a:cs typeface="Calibri"/>
              </a:rPr>
              <a:t>: </a:t>
            </a:r>
            <a:r>
              <a:rPr lang="en-US" dirty="0" err="1">
                <a:latin typeface="Calibri"/>
                <a:cs typeface="Calibri"/>
              </a:rPr>
              <a:t>siirto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elävältä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luovuttajalta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kuinka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huolehdin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munuaissiirteestäni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elämää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munuaissiirron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kanssa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 err="1">
                <a:latin typeface="Calibri"/>
                <a:cs typeface="Calibri"/>
              </a:rPr>
              <a:t>elämää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munuaisluovutuksen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jälkeen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EC600-B393-4301-A281-C4D1D819C08E}" type="slidenum">
              <a:rPr lang="fi-FI" smtClean="0"/>
              <a:pPr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3502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alibri"/>
                <a:cs typeface="Calibri"/>
              </a:rPr>
              <a:t>Dial. </a:t>
            </a:r>
            <a:r>
              <a:rPr lang="en-US" err="1">
                <a:latin typeface="Calibri"/>
                <a:cs typeface="Calibri"/>
              </a:rPr>
              <a:t>Liittyvä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tuki</a:t>
            </a:r>
            <a:r>
              <a:rPr lang="en-US">
                <a:latin typeface="Calibri"/>
                <a:cs typeface="Calibri"/>
              </a:rPr>
              <a:t>: </a:t>
            </a:r>
            <a:r>
              <a:rPr lang="en-US" err="1">
                <a:latin typeface="Calibri"/>
                <a:cs typeface="Calibri"/>
              </a:rPr>
              <a:t>henkinen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jaksaminen</a:t>
            </a:r>
            <a:r>
              <a:rPr lang="en-US">
                <a:latin typeface="Calibri"/>
                <a:cs typeface="Calibri"/>
              </a:rPr>
              <a:t> + </a:t>
            </a:r>
            <a:r>
              <a:rPr lang="en-US" err="1">
                <a:latin typeface="Calibri"/>
                <a:cs typeface="Calibri"/>
              </a:rPr>
              <a:t>vertaistuki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sekä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sosiaaliturva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EC600-B393-4301-A281-C4D1D819C08E}" type="slidenum">
              <a:rPr lang="fi-FI" smtClean="0"/>
              <a:pPr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173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latin typeface="Calibri"/>
                <a:cs typeface="Calibri"/>
              </a:rPr>
              <a:t>Tulossa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myös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sairaalahemodialyysipotilaan</a:t>
            </a:r>
            <a:r>
              <a:rPr lang="en-US">
                <a:latin typeface="Calibri"/>
                <a:cs typeface="Calibri"/>
              </a:rPr>
              <a:t> </a:t>
            </a:r>
            <a:r>
              <a:rPr lang="en-US" err="1">
                <a:latin typeface="Calibri"/>
                <a:cs typeface="Calibri"/>
              </a:rPr>
              <a:t>digihoitopolku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EC600-B393-4301-A281-C4D1D819C08E}" type="slidenum">
              <a:rPr lang="fi-FI" smtClean="0"/>
              <a:pPr/>
              <a:t>18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8281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6033EBCE-41C6-47F8-B77E-5EA812F0CF17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899401" y="-1588"/>
            <a:ext cx="4292599" cy="2422526"/>
            <a:chOff x="7899401" y="-1588"/>
            <a:chExt cx="4292599" cy="2422526"/>
          </a:xfrm>
        </p:grpSpPr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7899401" y="-1588"/>
              <a:ext cx="4292599" cy="2422526"/>
            </a:xfrm>
            <a:custGeom>
              <a:avLst/>
              <a:gdLst>
                <a:gd name="T0" fmla="*/ 8111 w 8111"/>
                <a:gd name="T1" fmla="*/ 1579 h 4577"/>
                <a:gd name="T2" fmla="*/ 7683 w 8111"/>
                <a:gd name="T3" fmla="*/ 1954 h 4577"/>
                <a:gd name="T4" fmla="*/ 7256 w 8111"/>
                <a:gd name="T5" fmla="*/ 2329 h 4577"/>
                <a:gd name="T6" fmla="*/ 6828 w 8111"/>
                <a:gd name="T7" fmla="*/ 2703 h 4577"/>
                <a:gd name="T8" fmla="*/ 6400 w 8111"/>
                <a:gd name="T9" fmla="*/ 3078 h 4577"/>
                <a:gd name="T10" fmla="*/ 5973 w 8111"/>
                <a:gd name="T11" fmla="*/ 3452 h 4577"/>
                <a:gd name="T12" fmla="*/ 5545 w 8111"/>
                <a:gd name="T13" fmla="*/ 3828 h 4577"/>
                <a:gd name="T14" fmla="*/ 5118 w 8111"/>
                <a:gd name="T15" fmla="*/ 4202 h 4577"/>
                <a:gd name="T16" fmla="*/ 4690 w 8111"/>
                <a:gd name="T17" fmla="*/ 4577 h 4577"/>
                <a:gd name="T18" fmla="*/ 4550 w 8111"/>
                <a:gd name="T19" fmla="*/ 4353 h 4577"/>
                <a:gd name="T20" fmla="*/ 4408 w 8111"/>
                <a:gd name="T21" fmla="*/ 4134 h 4577"/>
                <a:gd name="T22" fmla="*/ 4337 w 8111"/>
                <a:gd name="T23" fmla="*/ 4027 h 4577"/>
                <a:gd name="T24" fmla="*/ 4265 w 8111"/>
                <a:gd name="T25" fmla="*/ 3922 h 4577"/>
                <a:gd name="T26" fmla="*/ 4121 w 8111"/>
                <a:gd name="T27" fmla="*/ 3716 h 4577"/>
                <a:gd name="T28" fmla="*/ 3977 w 8111"/>
                <a:gd name="T29" fmla="*/ 3515 h 4577"/>
                <a:gd name="T30" fmla="*/ 3831 w 8111"/>
                <a:gd name="T31" fmla="*/ 3320 h 4577"/>
                <a:gd name="T32" fmla="*/ 3684 w 8111"/>
                <a:gd name="T33" fmla="*/ 3131 h 4577"/>
                <a:gd name="T34" fmla="*/ 3612 w 8111"/>
                <a:gd name="T35" fmla="*/ 3039 h 4577"/>
                <a:gd name="T36" fmla="*/ 3538 w 8111"/>
                <a:gd name="T37" fmla="*/ 2947 h 4577"/>
                <a:gd name="T38" fmla="*/ 3390 w 8111"/>
                <a:gd name="T39" fmla="*/ 2770 h 4577"/>
                <a:gd name="T40" fmla="*/ 3243 w 8111"/>
                <a:gd name="T41" fmla="*/ 2597 h 4577"/>
                <a:gd name="T42" fmla="*/ 3093 w 8111"/>
                <a:gd name="T43" fmla="*/ 2430 h 4577"/>
                <a:gd name="T44" fmla="*/ 2945 w 8111"/>
                <a:gd name="T45" fmla="*/ 2267 h 4577"/>
                <a:gd name="T46" fmla="*/ 2796 w 8111"/>
                <a:gd name="T47" fmla="*/ 2111 h 4577"/>
                <a:gd name="T48" fmla="*/ 2647 w 8111"/>
                <a:gd name="T49" fmla="*/ 1959 h 4577"/>
                <a:gd name="T50" fmla="*/ 2496 w 8111"/>
                <a:gd name="T51" fmla="*/ 1811 h 4577"/>
                <a:gd name="T52" fmla="*/ 2347 w 8111"/>
                <a:gd name="T53" fmla="*/ 1670 h 4577"/>
                <a:gd name="T54" fmla="*/ 2198 w 8111"/>
                <a:gd name="T55" fmla="*/ 1533 h 4577"/>
                <a:gd name="T56" fmla="*/ 2123 w 8111"/>
                <a:gd name="T57" fmla="*/ 1466 h 4577"/>
                <a:gd name="T58" fmla="*/ 2047 w 8111"/>
                <a:gd name="T59" fmla="*/ 1401 h 4577"/>
                <a:gd name="T60" fmla="*/ 1898 w 8111"/>
                <a:gd name="T61" fmla="*/ 1273 h 4577"/>
                <a:gd name="T62" fmla="*/ 1749 w 8111"/>
                <a:gd name="T63" fmla="*/ 1150 h 4577"/>
                <a:gd name="T64" fmla="*/ 1600 w 8111"/>
                <a:gd name="T65" fmla="*/ 1031 h 4577"/>
                <a:gd name="T66" fmla="*/ 1451 w 8111"/>
                <a:gd name="T67" fmla="*/ 917 h 4577"/>
                <a:gd name="T68" fmla="*/ 1303 w 8111"/>
                <a:gd name="T69" fmla="*/ 807 h 4577"/>
                <a:gd name="T70" fmla="*/ 1156 w 8111"/>
                <a:gd name="T71" fmla="*/ 702 h 4577"/>
                <a:gd name="T72" fmla="*/ 1009 w 8111"/>
                <a:gd name="T73" fmla="*/ 600 h 4577"/>
                <a:gd name="T74" fmla="*/ 861 w 8111"/>
                <a:gd name="T75" fmla="*/ 502 h 4577"/>
                <a:gd name="T76" fmla="*/ 716 w 8111"/>
                <a:gd name="T77" fmla="*/ 409 h 4577"/>
                <a:gd name="T78" fmla="*/ 571 w 8111"/>
                <a:gd name="T79" fmla="*/ 320 h 4577"/>
                <a:gd name="T80" fmla="*/ 427 w 8111"/>
                <a:gd name="T81" fmla="*/ 234 h 4577"/>
                <a:gd name="T82" fmla="*/ 283 w 8111"/>
                <a:gd name="T83" fmla="*/ 152 h 4577"/>
                <a:gd name="T84" fmla="*/ 141 w 8111"/>
                <a:gd name="T85" fmla="*/ 75 h 4577"/>
                <a:gd name="T86" fmla="*/ 0 w 8111"/>
                <a:gd name="T87" fmla="*/ 0 h 4577"/>
                <a:gd name="T88" fmla="*/ 506 w 8111"/>
                <a:gd name="T89" fmla="*/ 0 h 4577"/>
                <a:gd name="T90" fmla="*/ 1014 w 8111"/>
                <a:gd name="T91" fmla="*/ 0 h 4577"/>
                <a:gd name="T92" fmla="*/ 1520 w 8111"/>
                <a:gd name="T93" fmla="*/ 0 h 4577"/>
                <a:gd name="T94" fmla="*/ 2027 w 8111"/>
                <a:gd name="T95" fmla="*/ 0 h 4577"/>
                <a:gd name="T96" fmla="*/ 2534 w 8111"/>
                <a:gd name="T97" fmla="*/ 0 h 4577"/>
                <a:gd name="T98" fmla="*/ 3041 w 8111"/>
                <a:gd name="T99" fmla="*/ 0 h 4577"/>
                <a:gd name="T100" fmla="*/ 3548 w 8111"/>
                <a:gd name="T101" fmla="*/ 0 h 4577"/>
                <a:gd name="T102" fmla="*/ 4056 w 8111"/>
                <a:gd name="T103" fmla="*/ 0 h 4577"/>
                <a:gd name="T104" fmla="*/ 4562 w 8111"/>
                <a:gd name="T105" fmla="*/ 0 h 4577"/>
                <a:gd name="T106" fmla="*/ 5069 w 8111"/>
                <a:gd name="T107" fmla="*/ 0 h 4577"/>
                <a:gd name="T108" fmla="*/ 5575 w 8111"/>
                <a:gd name="T109" fmla="*/ 0 h 4577"/>
                <a:gd name="T110" fmla="*/ 6083 w 8111"/>
                <a:gd name="T111" fmla="*/ 0 h 4577"/>
                <a:gd name="T112" fmla="*/ 6589 w 8111"/>
                <a:gd name="T113" fmla="*/ 0 h 4577"/>
                <a:gd name="T114" fmla="*/ 7096 w 8111"/>
                <a:gd name="T115" fmla="*/ 0 h 4577"/>
                <a:gd name="T116" fmla="*/ 7604 w 8111"/>
                <a:gd name="T117" fmla="*/ 0 h 4577"/>
                <a:gd name="T118" fmla="*/ 8111 w 8111"/>
                <a:gd name="T119" fmla="*/ 0 h 4577"/>
                <a:gd name="T120" fmla="*/ 8111 w 8111"/>
                <a:gd name="T121" fmla="*/ 790 h 4577"/>
                <a:gd name="T122" fmla="*/ 8111 w 8111"/>
                <a:gd name="T123" fmla="*/ 1579 h 4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11" h="4577">
                  <a:moveTo>
                    <a:pt x="8111" y="1579"/>
                  </a:moveTo>
                  <a:lnTo>
                    <a:pt x="7683" y="1954"/>
                  </a:lnTo>
                  <a:lnTo>
                    <a:pt x="7256" y="2329"/>
                  </a:lnTo>
                  <a:lnTo>
                    <a:pt x="6828" y="2703"/>
                  </a:lnTo>
                  <a:lnTo>
                    <a:pt x="6400" y="3078"/>
                  </a:lnTo>
                  <a:lnTo>
                    <a:pt x="5973" y="3452"/>
                  </a:lnTo>
                  <a:lnTo>
                    <a:pt x="5545" y="3828"/>
                  </a:lnTo>
                  <a:lnTo>
                    <a:pt x="5118" y="4202"/>
                  </a:lnTo>
                  <a:lnTo>
                    <a:pt x="4690" y="4577"/>
                  </a:lnTo>
                  <a:lnTo>
                    <a:pt x="4550" y="4353"/>
                  </a:lnTo>
                  <a:lnTo>
                    <a:pt x="4408" y="4134"/>
                  </a:lnTo>
                  <a:lnTo>
                    <a:pt x="4337" y="4027"/>
                  </a:lnTo>
                  <a:lnTo>
                    <a:pt x="4265" y="3922"/>
                  </a:lnTo>
                  <a:lnTo>
                    <a:pt x="4121" y="3716"/>
                  </a:lnTo>
                  <a:lnTo>
                    <a:pt x="3977" y="3515"/>
                  </a:lnTo>
                  <a:lnTo>
                    <a:pt x="3831" y="3320"/>
                  </a:lnTo>
                  <a:lnTo>
                    <a:pt x="3684" y="3131"/>
                  </a:lnTo>
                  <a:lnTo>
                    <a:pt x="3612" y="3039"/>
                  </a:lnTo>
                  <a:lnTo>
                    <a:pt x="3538" y="2947"/>
                  </a:lnTo>
                  <a:lnTo>
                    <a:pt x="3390" y="2770"/>
                  </a:lnTo>
                  <a:lnTo>
                    <a:pt x="3243" y="2597"/>
                  </a:lnTo>
                  <a:lnTo>
                    <a:pt x="3093" y="2430"/>
                  </a:lnTo>
                  <a:lnTo>
                    <a:pt x="2945" y="2267"/>
                  </a:lnTo>
                  <a:lnTo>
                    <a:pt x="2796" y="2111"/>
                  </a:lnTo>
                  <a:lnTo>
                    <a:pt x="2647" y="1959"/>
                  </a:lnTo>
                  <a:lnTo>
                    <a:pt x="2496" y="1811"/>
                  </a:lnTo>
                  <a:lnTo>
                    <a:pt x="2347" y="1670"/>
                  </a:lnTo>
                  <a:lnTo>
                    <a:pt x="2198" y="1533"/>
                  </a:lnTo>
                  <a:lnTo>
                    <a:pt x="2123" y="1466"/>
                  </a:lnTo>
                  <a:lnTo>
                    <a:pt x="2047" y="1401"/>
                  </a:lnTo>
                  <a:lnTo>
                    <a:pt x="1898" y="1273"/>
                  </a:lnTo>
                  <a:lnTo>
                    <a:pt x="1749" y="1150"/>
                  </a:lnTo>
                  <a:lnTo>
                    <a:pt x="1600" y="1031"/>
                  </a:lnTo>
                  <a:lnTo>
                    <a:pt x="1451" y="917"/>
                  </a:lnTo>
                  <a:lnTo>
                    <a:pt x="1303" y="807"/>
                  </a:lnTo>
                  <a:lnTo>
                    <a:pt x="1156" y="702"/>
                  </a:lnTo>
                  <a:lnTo>
                    <a:pt x="1009" y="600"/>
                  </a:lnTo>
                  <a:lnTo>
                    <a:pt x="861" y="502"/>
                  </a:lnTo>
                  <a:lnTo>
                    <a:pt x="716" y="409"/>
                  </a:lnTo>
                  <a:lnTo>
                    <a:pt x="571" y="320"/>
                  </a:lnTo>
                  <a:lnTo>
                    <a:pt x="427" y="234"/>
                  </a:lnTo>
                  <a:lnTo>
                    <a:pt x="283" y="152"/>
                  </a:lnTo>
                  <a:lnTo>
                    <a:pt x="141" y="75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1014" y="0"/>
                  </a:lnTo>
                  <a:lnTo>
                    <a:pt x="1520" y="0"/>
                  </a:lnTo>
                  <a:lnTo>
                    <a:pt x="2027" y="0"/>
                  </a:lnTo>
                  <a:lnTo>
                    <a:pt x="2534" y="0"/>
                  </a:lnTo>
                  <a:lnTo>
                    <a:pt x="3041" y="0"/>
                  </a:lnTo>
                  <a:lnTo>
                    <a:pt x="3548" y="0"/>
                  </a:lnTo>
                  <a:lnTo>
                    <a:pt x="4056" y="0"/>
                  </a:lnTo>
                  <a:lnTo>
                    <a:pt x="4562" y="0"/>
                  </a:lnTo>
                  <a:lnTo>
                    <a:pt x="5069" y="0"/>
                  </a:lnTo>
                  <a:lnTo>
                    <a:pt x="5575" y="0"/>
                  </a:lnTo>
                  <a:lnTo>
                    <a:pt x="6083" y="0"/>
                  </a:lnTo>
                  <a:lnTo>
                    <a:pt x="6589" y="0"/>
                  </a:lnTo>
                  <a:lnTo>
                    <a:pt x="7096" y="0"/>
                  </a:lnTo>
                  <a:lnTo>
                    <a:pt x="7604" y="0"/>
                  </a:lnTo>
                  <a:lnTo>
                    <a:pt x="8111" y="0"/>
                  </a:lnTo>
                  <a:lnTo>
                    <a:pt x="8111" y="790"/>
                  </a:lnTo>
                  <a:lnTo>
                    <a:pt x="8111" y="1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039814" y="477538"/>
              <a:ext cx="1416840" cy="648000"/>
              <a:chOff x="4471987" y="468313"/>
              <a:chExt cx="1489075" cy="681037"/>
            </a:xfrm>
          </p:grpSpPr>
          <p:sp>
            <p:nvSpPr>
              <p:cNvPr id="11" name="Freeform 7"/>
              <p:cNvSpPr>
                <a:spLocks noEditPoints="1"/>
              </p:cNvSpPr>
              <p:nvPr userDrawn="1"/>
            </p:nvSpPr>
            <p:spPr bwMode="auto">
              <a:xfrm>
                <a:off x="4471987" y="676275"/>
                <a:ext cx="1152525" cy="473075"/>
              </a:xfrm>
              <a:custGeom>
                <a:avLst/>
                <a:gdLst>
                  <a:gd name="T0" fmla="*/ 1772 w 2177"/>
                  <a:gd name="T1" fmla="*/ 886 h 895"/>
                  <a:gd name="T2" fmla="*/ 1669 w 2177"/>
                  <a:gd name="T3" fmla="*/ 849 h 895"/>
                  <a:gd name="T4" fmla="*/ 1590 w 2177"/>
                  <a:gd name="T5" fmla="*/ 788 h 895"/>
                  <a:gd name="T6" fmla="*/ 1541 w 2177"/>
                  <a:gd name="T7" fmla="*/ 717 h 895"/>
                  <a:gd name="T8" fmla="*/ 1701 w 2177"/>
                  <a:gd name="T9" fmla="*/ 651 h 895"/>
                  <a:gd name="T10" fmla="*/ 1761 w 2177"/>
                  <a:gd name="T11" fmla="*/ 705 h 895"/>
                  <a:gd name="T12" fmla="*/ 1850 w 2177"/>
                  <a:gd name="T13" fmla="*/ 728 h 895"/>
                  <a:gd name="T14" fmla="*/ 1947 w 2177"/>
                  <a:gd name="T15" fmla="*/ 717 h 895"/>
                  <a:gd name="T16" fmla="*/ 1990 w 2177"/>
                  <a:gd name="T17" fmla="*/ 688 h 895"/>
                  <a:gd name="T18" fmla="*/ 2006 w 2177"/>
                  <a:gd name="T19" fmla="*/ 632 h 895"/>
                  <a:gd name="T20" fmla="*/ 1989 w 2177"/>
                  <a:gd name="T21" fmla="*/ 588 h 895"/>
                  <a:gd name="T22" fmla="*/ 1904 w 2177"/>
                  <a:gd name="T23" fmla="*/ 538 h 895"/>
                  <a:gd name="T24" fmla="*/ 1703 w 2177"/>
                  <a:gd name="T25" fmla="*/ 469 h 895"/>
                  <a:gd name="T26" fmla="*/ 1625 w 2177"/>
                  <a:gd name="T27" fmla="*/ 415 h 895"/>
                  <a:gd name="T28" fmla="*/ 1575 w 2177"/>
                  <a:gd name="T29" fmla="*/ 337 h 895"/>
                  <a:gd name="T30" fmla="*/ 1562 w 2177"/>
                  <a:gd name="T31" fmla="*/ 241 h 895"/>
                  <a:gd name="T32" fmla="*/ 1592 w 2177"/>
                  <a:gd name="T33" fmla="*/ 136 h 895"/>
                  <a:gd name="T34" fmla="*/ 1658 w 2177"/>
                  <a:gd name="T35" fmla="*/ 59 h 895"/>
                  <a:gd name="T36" fmla="*/ 1751 w 2177"/>
                  <a:gd name="T37" fmla="*/ 13 h 895"/>
                  <a:gd name="T38" fmla="*/ 1871 w 2177"/>
                  <a:gd name="T39" fmla="*/ 1 h 895"/>
                  <a:gd name="T40" fmla="*/ 1967 w 2177"/>
                  <a:gd name="T41" fmla="*/ 21 h 895"/>
                  <a:gd name="T42" fmla="*/ 2049 w 2177"/>
                  <a:gd name="T43" fmla="*/ 64 h 895"/>
                  <a:gd name="T44" fmla="*/ 2121 w 2177"/>
                  <a:gd name="T45" fmla="*/ 140 h 895"/>
                  <a:gd name="T46" fmla="*/ 2003 w 2177"/>
                  <a:gd name="T47" fmla="*/ 263 h 895"/>
                  <a:gd name="T48" fmla="*/ 1953 w 2177"/>
                  <a:gd name="T49" fmla="*/ 200 h 895"/>
                  <a:gd name="T50" fmla="*/ 1902 w 2177"/>
                  <a:gd name="T51" fmla="*/ 173 h 895"/>
                  <a:gd name="T52" fmla="*/ 1807 w 2177"/>
                  <a:gd name="T53" fmla="*/ 168 h 895"/>
                  <a:gd name="T54" fmla="*/ 1748 w 2177"/>
                  <a:gd name="T55" fmla="*/ 203 h 895"/>
                  <a:gd name="T56" fmla="*/ 1732 w 2177"/>
                  <a:gd name="T57" fmla="*/ 260 h 895"/>
                  <a:gd name="T58" fmla="*/ 1752 w 2177"/>
                  <a:gd name="T59" fmla="*/ 305 h 895"/>
                  <a:gd name="T60" fmla="*/ 1832 w 2177"/>
                  <a:gd name="T61" fmla="*/ 350 h 895"/>
                  <a:gd name="T62" fmla="*/ 2043 w 2177"/>
                  <a:gd name="T63" fmla="*/ 428 h 895"/>
                  <a:gd name="T64" fmla="*/ 2131 w 2177"/>
                  <a:gd name="T65" fmla="*/ 495 h 895"/>
                  <a:gd name="T66" fmla="*/ 2170 w 2177"/>
                  <a:gd name="T67" fmla="*/ 576 h 895"/>
                  <a:gd name="T68" fmla="*/ 2171 w 2177"/>
                  <a:gd name="T69" fmla="*/ 693 h 895"/>
                  <a:gd name="T70" fmla="*/ 2126 w 2177"/>
                  <a:gd name="T71" fmla="*/ 789 h 895"/>
                  <a:gd name="T72" fmla="*/ 2056 w 2177"/>
                  <a:gd name="T73" fmla="*/ 848 h 895"/>
                  <a:gd name="T74" fmla="*/ 1946 w 2177"/>
                  <a:gd name="T75" fmla="*/ 887 h 895"/>
                  <a:gd name="T76" fmla="*/ 657 w 2177"/>
                  <a:gd name="T77" fmla="*/ 447 h 895"/>
                  <a:gd name="T78" fmla="*/ 0 w 2177"/>
                  <a:gd name="T79" fmla="*/ 17 h 895"/>
                  <a:gd name="T80" fmla="*/ 1064 w 2177"/>
                  <a:gd name="T81" fmla="*/ 891 h 895"/>
                  <a:gd name="T82" fmla="*/ 963 w 2177"/>
                  <a:gd name="T83" fmla="*/ 866 h 895"/>
                  <a:gd name="T84" fmla="*/ 871 w 2177"/>
                  <a:gd name="T85" fmla="*/ 805 h 895"/>
                  <a:gd name="T86" fmla="*/ 813 w 2177"/>
                  <a:gd name="T87" fmla="*/ 721 h 895"/>
                  <a:gd name="T88" fmla="*/ 788 w 2177"/>
                  <a:gd name="T89" fmla="*/ 596 h 895"/>
                  <a:gd name="T90" fmla="*/ 965 w 2177"/>
                  <a:gd name="T91" fmla="*/ 640 h 895"/>
                  <a:gd name="T92" fmla="*/ 1009 w 2177"/>
                  <a:gd name="T93" fmla="*/ 701 h 895"/>
                  <a:gd name="T94" fmla="*/ 1076 w 2177"/>
                  <a:gd name="T95" fmla="*/ 726 h 895"/>
                  <a:gd name="T96" fmla="*/ 1165 w 2177"/>
                  <a:gd name="T97" fmla="*/ 724 h 895"/>
                  <a:gd name="T98" fmla="*/ 1224 w 2177"/>
                  <a:gd name="T99" fmla="*/ 701 h 895"/>
                  <a:gd name="T100" fmla="*/ 1265 w 2177"/>
                  <a:gd name="T101" fmla="*/ 647 h 895"/>
                  <a:gd name="T102" fmla="*/ 1276 w 2177"/>
                  <a:gd name="T103" fmla="*/ 17 h 895"/>
                  <a:gd name="T104" fmla="*/ 1431 w 2177"/>
                  <a:gd name="T105" fmla="*/ 693 h 895"/>
                  <a:gd name="T106" fmla="*/ 1382 w 2177"/>
                  <a:gd name="T107" fmla="*/ 784 h 895"/>
                  <a:gd name="T108" fmla="*/ 1303 w 2177"/>
                  <a:gd name="T109" fmla="*/ 849 h 895"/>
                  <a:gd name="T110" fmla="*/ 1184 w 2177"/>
                  <a:gd name="T111" fmla="*/ 889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7" h="895">
                    <a:moveTo>
                      <a:pt x="1864" y="895"/>
                    </a:moveTo>
                    <a:lnTo>
                      <a:pt x="1848" y="895"/>
                    </a:lnTo>
                    <a:lnTo>
                      <a:pt x="1832" y="894"/>
                    </a:lnTo>
                    <a:lnTo>
                      <a:pt x="1817" y="893"/>
                    </a:lnTo>
                    <a:lnTo>
                      <a:pt x="1801" y="890"/>
                    </a:lnTo>
                    <a:lnTo>
                      <a:pt x="1793" y="889"/>
                    </a:lnTo>
                    <a:lnTo>
                      <a:pt x="1786" y="888"/>
                    </a:lnTo>
                    <a:lnTo>
                      <a:pt x="1772" y="886"/>
                    </a:lnTo>
                    <a:lnTo>
                      <a:pt x="1758" y="883"/>
                    </a:lnTo>
                    <a:lnTo>
                      <a:pt x="1744" y="879"/>
                    </a:lnTo>
                    <a:lnTo>
                      <a:pt x="1731" y="875"/>
                    </a:lnTo>
                    <a:lnTo>
                      <a:pt x="1718" y="871"/>
                    </a:lnTo>
                    <a:lnTo>
                      <a:pt x="1705" y="866"/>
                    </a:lnTo>
                    <a:lnTo>
                      <a:pt x="1693" y="861"/>
                    </a:lnTo>
                    <a:lnTo>
                      <a:pt x="1680" y="855"/>
                    </a:lnTo>
                    <a:lnTo>
                      <a:pt x="1669" y="849"/>
                    </a:lnTo>
                    <a:lnTo>
                      <a:pt x="1657" y="843"/>
                    </a:lnTo>
                    <a:lnTo>
                      <a:pt x="1647" y="836"/>
                    </a:lnTo>
                    <a:lnTo>
                      <a:pt x="1636" y="829"/>
                    </a:lnTo>
                    <a:lnTo>
                      <a:pt x="1626" y="822"/>
                    </a:lnTo>
                    <a:lnTo>
                      <a:pt x="1617" y="814"/>
                    </a:lnTo>
                    <a:lnTo>
                      <a:pt x="1608" y="806"/>
                    </a:lnTo>
                    <a:lnTo>
                      <a:pt x="1599" y="797"/>
                    </a:lnTo>
                    <a:lnTo>
                      <a:pt x="1590" y="788"/>
                    </a:lnTo>
                    <a:lnTo>
                      <a:pt x="1582" y="779"/>
                    </a:lnTo>
                    <a:lnTo>
                      <a:pt x="1575" y="769"/>
                    </a:lnTo>
                    <a:lnTo>
                      <a:pt x="1566" y="759"/>
                    </a:lnTo>
                    <a:lnTo>
                      <a:pt x="1559" y="749"/>
                    </a:lnTo>
                    <a:lnTo>
                      <a:pt x="1553" y="739"/>
                    </a:lnTo>
                    <a:lnTo>
                      <a:pt x="1550" y="733"/>
                    </a:lnTo>
                    <a:lnTo>
                      <a:pt x="1547" y="728"/>
                    </a:lnTo>
                    <a:lnTo>
                      <a:pt x="1541" y="717"/>
                    </a:lnTo>
                    <a:lnTo>
                      <a:pt x="1536" y="706"/>
                    </a:lnTo>
                    <a:lnTo>
                      <a:pt x="1531" y="694"/>
                    </a:lnTo>
                    <a:lnTo>
                      <a:pt x="1526" y="682"/>
                    </a:lnTo>
                    <a:lnTo>
                      <a:pt x="1671" y="597"/>
                    </a:lnTo>
                    <a:lnTo>
                      <a:pt x="1677" y="612"/>
                    </a:lnTo>
                    <a:lnTo>
                      <a:pt x="1684" y="626"/>
                    </a:lnTo>
                    <a:lnTo>
                      <a:pt x="1691" y="639"/>
                    </a:lnTo>
                    <a:lnTo>
                      <a:pt x="1701" y="651"/>
                    </a:lnTo>
                    <a:lnTo>
                      <a:pt x="1710" y="664"/>
                    </a:lnTo>
                    <a:lnTo>
                      <a:pt x="1719" y="674"/>
                    </a:lnTo>
                    <a:lnTo>
                      <a:pt x="1725" y="679"/>
                    </a:lnTo>
                    <a:lnTo>
                      <a:pt x="1730" y="684"/>
                    </a:lnTo>
                    <a:lnTo>
                      <a:pt x="1736" y="689"/>
                    </a:lnTo>
                    <a:lnTo>
                      <a:pt x="1742" y="693"/>
                    </a:lnTo>
                    <a:lnTo>
                      <a:pt x="1754" y="701"/>
                    </a:lnTo>
                    <a:lnTo>
                      <a:pt x="1761" y="705"/>
                    </a:lnTo>
                    <a:lnTo>
                      <a:pt x="1767" y="708"/>
                    </a:lnTo>
                    <a:lnTo>
                      <a:pt x="1775" y="712"/>
                    </a:lnTo>
                    <a:lnTo>
                      <a:pt x="1782" y="714"/>
                    </a:lnTo>
                    <a:lnTo>
                      <a:pt x="1797" y="720"/>
                    </a:lnTo>
                    <a:lnTo>
                      <a:pt x="1814" y="723"/>
                    </a:lnTo>
                    <a:lnTo>
                      <a:pt x="1823" y="725"/>
                    </a:lnTo>
                    <a:lnTo>
                      <a:pt x="1831" y="726"/>
                    </a:lnTo>
                    <a:lnTo>
                      <a:pt x="1850" y="728"/>
                    </a:lnTo>
                    <a:lnTo>
                      <a:pt x="1859" y="729"/>
                    </a:lnTo>
                    <a:lnTo>
                      <a:pt x="1869" y="729"/>
                    </a:lnTo>
                    <a:lnTo>
                      <a:pt x="1887" y="728"/>
                    </a:lnTo>
                    <a:lnTo>
                      <a:pt x="1896" y="728"/>
                    </a:lnTo>
                    <a:lnTo>
                      <a:pt x="1904" y="727"/>
                    </a:lnTo>
                    <a:lnTo>
                      <a:pt x="1919" y="724"/>
                    </a:lnTo>
                    <a:lnTo>
                      <a:pt x="1934" y="721"/>
                    </a:lnTo>
                    <a:lnTo>
                      <a:pt x="1947" y="717"/>
                    </a:lnTo>
                    <a:lnTo>
                      <a:pt x="1958" y="713"/>
                    </a:lnTo>
                    <a:lnTo>
                      <a:pt x="1968" y="707"/>
                    </a:lnTo>
                    <a:lnTo>
                      <a:pt x="1972" y="705"/>
                    </a:lnTo>
                    <a:lnTo>
                      <a:pt x="1976" y="701"/>
                    </a:lnTo>
                    <a:lnTo>
                      <a:pt x="1980" y="698"/>
                    </a:lnTo>
                    <a:lnTo>
                      <a:pt x="1984" y="695"/>
                    </a:lnTo>
                    <a:lnTo>
                      <a:pt x="1987" y="692"/>
                    </a:lnTo>
                    <a:lnTo>
                      <a:pt x="1990" y="688"/>
                    </a:lnTo>
                    <a:lnTo>
                      <a:pt x="1995" y="681"/>
                    </a:lnTo>
                    <a:lnTo>
                      <a:pt x="1999" y="673"/>
                    </a:lnTo>
                    <a:lnTo>
                      <a:pt x="2003" y="665"/>
                    </a:lnTo>
                    <a:lnTo>
                      <a:pt x="2004" y="660"/>
                    </a:lnTo>
                    <a:lnTo>
                      <a:pt x="2005" y="655"/>
                    </a:lnTo>
                    <a:lnTo>
                      <a:pt x="2006" y="646"/>
                    </a:lnTo>
                    <a:lnTo>
                      <a:pt x="2007" y="638"/>
                    </a:lnTo>
                    <a:lnTo>
                      <a:pt x="2006" y="632"/>
                    </a:lnTo>
                    <a:lnTo>
                      <a:pt x="2006" y="626"/>
                    </a:lnTo>
                    <a:lnTo>
                      <a:pt x="2004" y="616"/>
                    </a:lnTo>
                    <a:lnTo>
                      <a:pt x="2002" y="611"/>
                    </a:lnTo>
                    <a:lnTo>
                      <a:pt x="2000" y="606"/>
                    </a:lnTo>
                    <a:lnTo>
                      <a:pt x="1998" y="601"/>
                    </a:lnTo>
                    <a:lnTo>
                      <a:pt x="1996" y="597"/>
                    </a:lnTo>
                    <a:lnTo>
                      <a:pt x="1993" y="592"/>
                    </a:lnTo>
                    <a:lnTo>
                      <a:pt x="1989" y="588"/>
                    </a:lnTo>
                    <a:lnTo>
                      <a:pt x="1986" y="584"/>
                    </a:lnTo>
                    <a:lnTo>
                      <a:pt x="1982" y="580"/>
                    </a:lnTo>
                    <a:lnTo>
                      <a:pt x="1973" y="573"/>
                    </a:lnTo>
                    <a:lnTo>
                      <a:pt x="1962" y="565"/>
                    </a:lnTo>
                    <a:lnTo>
                      <a:pt x="1950" y="559"/>
                    </a:lnTo>
                    <a:lnTo>
                      <a:pt x="1936" y="552"/>
                    </a:lnTo>
                    <a:lnTo>
                      <a:pt x="1920" y="546"/>
                    </a:lnTo>
                    <a:lnTo>
                      <a:pt x="1904" y="538"/>
                    </a:lnTo>
                    <a:lnTo>
                      <a:pt x="1886" y="532"/>
                    </a:lnTo>
                    <a:lnTo>
                      <a:pt x="1866" y="526"/>
                    </a:lnTo>
                    <a:lnTo>
                      <a:pt x="1822" y="512"/>
                    </a:lnTo>
                    <a:lnTo>
                      <a:pt x="1796" y="505"/>
                    </a:lnTo>
                    <a:lnTo>
                      <a:pt x="1772" y="497"/>
                    </a:lnTo>
                    <a:lnTo>
                      <a:pt x="1748" y="489"/>
                    </a:lnTo>
                    <a:lnTo>
                      <a:pt x="1725" y="479"/>
                    </a:lnTo>
                    <a:lnTo>
                      <a:pt x="1703" y="469"/>
                    </a:lnTo>
                    <a:lnTo>
                      <a:pt x="1691" y="464"/>
                    </a:lnTo>
                    <a:lnTo>
                      <a:pt x="1681" y="458"/>
                    </a:lnTo>
                    <a:lnTo>
                      <a:pt x="1671" y="452"/>
                    </a:lnTo>
                    <a:lnTo>
                      <a:pt x="1661" y="445"/>
                    </a:lnTo>
                    <a:lnTo>
                      <a:pt x="1651" y="439"/>
                    </a:lnTo>
                    <a:lnTo>
                      <a:pt x="1642" y="432"/>
                    </a:lnTo>
                    <a:lnTo>
                      <a:pt x="1633" y="424"/>
                    </a:lnTo>
                    <a:lnTo>
                      <a:pt x="1625" y="415"/>
                    </a:lnTo>
                    <a:lnTo>
                      <a:pt x="1617" y="407"/>
                    </a:lnTo>
                    <a:lnTo>
                      <a:pt x="1610" y="399"/>
                    </a:lnTo>
                    <a:lnTo>
                      <a:pt x="1602" y="390"/>
                    </a:lnTo>
                    <a:lnTo>
                      <a:pt x="1596" y="380"/>
                    </a:lnTo>
                    <a:lnTo>
                      <a:pt x="1590" y="370"/>
                    </a:lnTo>
                    <a:lnTo>
                      <a:pt x="1584" y="360"/>
                    </a:lnTo>
                    <a:lnTo>
                      <a:pt x="1579" y="349"/>
                    </a:lnTo>
                    <a:lnTo>
                      <a:pt x="1575" y="337"/>
                    </a:lnTo>
                    <a:lnTo>
                      <a:pt x="1570" y="325"/>
                    </a:lnTo>
                    <a:lnTo>
                      <a:pt x="1569" y="319"/>
                    </a:lnTo>
                    <a:lnTo>
                      <a:pt x="1567" y="313"/>
                    </a:lnTo>
                    <a:lnTo>
                      <a:pt x="1565" y="299"/>
                    </a:lnTo>
                    <a:lnTo>
                      <a:pt x="1563" y="285"/>
                    </a:lnTo>
                    <a:lnTo>
                      <a:pt x="1562" y="271"/>
                    </a:lnTo>
                    <a:lnTo>
                      <a:pt x="1562" y="256"/>
                    </a:lnTo>
                    <a:lnTo>
                      <a:pt x="1562" y="241"/>
                    </a:lnTo>
                    <a:lnTo>
                      <a:pt x="1563" y="226"/>
                    </a:lnTo>
                    <a:lnTo>
                      <a:pt x="1565" y="212"/>
                    </a:lnTo>
                    <a:lnTo>
                      <a:pt x="1568" y="199"/>
                    </a:lnTo>
                    <a:lnTo>
                      <a:pt x="1571" y="184"/>
                    </a:lnTo>
                    <a:lnTo>
                      <a:pt x="1576" y="172"/>
                    </a:lnTo>
                    <a:lnTo>
                      <a:pt x="1581" y="159"/>
                    </a:lnTo>
                    <a:lnTo>
                      <a:pt x="1586" y="147"/>
                    </a:lnTo>
                    <a:lnTo>
                      <a:pt x="1592" y="136"/>
                    </a:lnTo>
                    <a:lnTo>
                      <a:pt x="1598" y="125"/>
                    </a:lnTo>
                    <a:lnTo>
                      <a:pt x="1605" y="114"/>
                    </a:lnTo>
                    <a:lnTo>
                      <a:pt x="1613" y="104"/>
                    </a:lnTo>
                    <a:lnTo>
                      <a:pt x="1621" y="94"/>
                    </a:lnTo>
                    <a:lnTo>
                      <a:pt x="1629" y="85"/>
                    </a:lnTo>
                    <a:lnTo>
                      <a:pt x="1638" y="76"/>
                    </a:lnTo>
                    <a:lnTo>
                      <a:pt x="1648" y="67"/>
                    </a:lnTo>
                    <a:lnTo>
                      <a:pt x="1658" y="59"/>
                    </a:lnTo>
                    <a:lnTo>
                      <a:pt x="1668" y="52"/>
                    </a:lnTo>
                    <a:lnTo>
                      <a:pt x="1679" y="45"/>
                    </a:lnTo>
                    <a:lnTo>
                      <a:pt x="1690" y="38"/>
                    </a:lnTo>
                    <a:lnTo>
                      <a:pt x="1702" y="32"/>
                    </a:lnTo>
                    <a:lnTo>
                      <a:pt x="1714" y="27"/>
                    </a:lnTo>
                    <a:lnTo>
                      <a:pt x="1726" y="22"/>
                    </a:lnTo>
                    <a:lnTo>
                      <a:pt x="1738" y="17"/>
                    </a:lnTo>
                    <a:lnTo>
                      <a:pt x="1751" y="13"/>
                    </a:lnTo>
                    <a:lnTo>
                      <a:pt x="1764" y="10"/>
                    </a:lnTo>
                    <a:lnTo>
                      <a:pt x="1777" y="7"/>
                    </a:lnTo>
                    <a:lnTo>
                      <a:pt x="1790" y="5"/>
                    </a:lnTo>
                    <a:lnTo>
                      <a:pt x="1803" y="3"/>
                    </a:lnTo>
                    <a:lnTo>
                      <a:pt x="1817" y="1"/>
                    </a:lnTo>
                    <a:lnTo>
                      <a:pt x="1831" y="1"/>
                    </a:lnTo>
                    <a:lnTo>
                      <a:pt x="1845" y="0"/>
                    </a:lnTo>
                    <a:lnTo>
                      <a:pt x="1871" y="1"/>
                    </a:lnTo>
                    <a:lnTo>
                      <a:pt x="1883" y="2"/>
                    </a:lnTo>
                    <a:lnTo>
                      <a:pt x="1896" y="4"/>
                    </a:lnTo>
                    <a:lnTo>
                      <a:pt x="1908" y="6"/>
                    </a:lnTo>
                    <a:lnTo>
                      <a:pt x="1920" y="8"/>
                    </a:lnTo>
                    <a:lnTo>
                      <a:pt x="1933" y="10"/>
                    </a:lnTo>
                    <a:lnTo>
                      <a:pt x="1944" y="13"/>
                    </a:lnTo>
                    <a:lnTo>
                      <a:pt x="1956" y="17"/>
                    </a:lnTo>
                    <a:lnTo>
                      <a:pt x="1967" y="21"/>
                    </a:lnTo>
                    <a:lnTo>
                      <a:pt x="1978" y="25"/>
                    </a:lnTo>
                    <a:lnTo>
                      <a:pt x="1989" y="29"/>
                    </a:lnTo>
                    <a:lnTo>
                      <a:pt x="1999" y="34"/>
                    </a:lnTo>
                    <a:lnTo>
                      <a:pt x="2009" y="40"/>
                    </a:lnTo>
                    <a:lnTo>
                      <a:pt x="2019" y="45"/>
                    </a:lnTo>
                    <a:lnTo>
                      <a:pt x="2029" y="51"/>
                    </a:lnTo>
                    <a:lnTo>
                      <a:pt x="2039" y="58"/>
                    </a:lnTo>
                    <a:lnTo>
                      <a:pt x="2049" y="64"/>
                    </a:lnTo>
                    <a:lnTo>
                      <a:pt x="2058" y="72"/>
                    </a:lnTo>
                    <a:lnTo>
                      <a:pt x="2067" y="80"/>
                    </a:lnTo>
                    <a:lnTo>
                      <a:pt x="2075" y="87"/>
                    </a:lnTo>
                    <a:lnTo>
                      <a:pt x="2083" y="95"/>
                    </a:lnTo>
                    <a:lnTo>
                      <a:pt x="2091" y="104"/>
                    </a:lnTo>
                    <a:lnTo>
                      <a:pt x="2099" y="112"/>
                    </a:lnTo>
                    <a:lnTo>
                      <a:pt x="2114" y="131"/>
                    </a:lnTo>
                    <a:lnTo>
                      <a:pt x="2121" y="140"/>
                    </a:lnTo>
                    <a:lnTo>
                      <a:pt x="2127" y="150"/>
                    </a:lnTo>
                    <a:lnTo>
                      <a:pt x="2134" y="160"/>
                    </a:lnTo>
                    <a:lnTo>
                      <a:pt x="2140" y="171"/>
                    </a:lnTo>
                    <a:lnTo>
                      <a:pt x="2146" y="182"/>
                    </a:lnTo>
                    <a:lnTo>
                      <a:pt x="2151" y="194"/>
                    </a:lnTo>
                    <a:lnTo>
                      <a:pt x="2009" y="275"/>
                    </a:lnTo>
                    <a:lnTo>
                      <a:pt x="2006" y="269"/>
                    </a:lnTo>
                    <a:lnTo>
                      <a:pt x="2003" y="263"/>
                    </a:lnTo>
                    <a:lnTo>
                      <a:pt x="1997" y="252"/>
                    </a:lnTo>
                    <a:lnTo>
                      <a:pt x="1990" y="241"/>
                    </a:lnTo>
                    <a:lnTo>
                      <a:pt x="1983" y="231"/>
                    </a:lnTo>
                    <a:lnTo>
                      <a:pt x="1975" y="221"/>
                    </a:lnTo>
                    <a:lnTo>
                      <a:pt x="1967" y="212"/>
                    </a:lnTo>
                    <a:lnTo>
                      <a:pt x="1962" y="208"/>
                    </a:lnTo>
                    <a:lnTo>
                      <a:pt x="1958" y="204"/>
                    </a:lnTo>
                    <a:lnTo>
                      <a:pt x="1953" y="200"/>
                    </a:lnTo>
                    <a:lnTo>
                      <a:pt x="1948" y="196"/>
                    </a:lnTo>
                    <a:lnTo>
                      <a:pt x="1943" y="193"/>
                    </a:lnTo>
                    <a:lnTo>
                      <a:pt x="1938" y="189"/>
                    </a:lnTo>
                    <a:lnTo>
                      <a:pt x="1933" y="185"/>
                    </a:lnTo>
                    <a:lnTo>
                      <a:pt x="1926" y="182"/>
                    </a:lnTo>
                    <a:lnTo>
                      <a:pt x="1921" y="180"/>
                    </a:lnTo>
                    <a:lnTo>
                      <a:pt x="1915" y="177"/>
                    </a:lnTo>
                    <a:lnTo>
                      <a:pt x="1902" y="173"/>
                    </a:lnTo>
                    <a:lnTo>
                      <a:pt x="1889" y="169"/>
                    </a:lnTo>
                    <a:lnTo>
                      <a:pt x="1875" y="167"/>
                    </a:lnTo>
                    <a:lnTo>
                      <a:pt x="1868" y="166"/>
                    </a:lnTo>
                    <a:lnTo>
                      <a:pt x="1860" y="165"/>
                    </a:lnTo>
                    <a:lnTo>
                      <a:pt x="1845" y="165"/>
                    </a:lnTo>
                    <a:lnTo>
                      <a:pt x="1832" y="165"/>
                    </a:lnTo>
                    <a:lnTo>
                      <a:pt x="1820" y="166"/>
                    </a:lnTo>
                    <a:lnTo>
                      <a:pt x="1807" y="168"/>
                    </a:lnTo>
                    <a:lnTo>
                      <a:pt x="1796" y="171"/>
                    </a:lnTo>
                    <a:lnTo>
                      <a:pt x="1786" y="175"/>
                    </a:lnTo>
                    <a:lnTo>
                      <a:pt x="1777" y="179"/>
                    </a:lnTo>
                    <a:lnTo>
                      <a:pt x="1769" y="184"/>
                    </a:lnTo>
                    <a:lnTo>
                      <a:pt x="1765" y="186"/>
                    </a:lnTo>
                    <a:lnTo>
                      <a:pt x="1761" y="190"/>
                    </a:lnTo>
                    <a:lnTo>
                      <a:pt x="1754" y="196"/>
                    </a:lnTo>
                    <a:lnTo>
                      <a:pt x="1748" y="203"/>
                    </a:lnTo>
                    <a:lnTo>
                      <a:pt x="1743" y="210"/>
                    </a:lnTo>
                    <a:lnTo>
                      <a:pt x="1739" y="217"/>
                    </a:lnTo>
                    <a:lnTo>
                      <a:pt x="1736" y="225"/>
                    </a:lnTo>
                    <a:lnTo>
                      <a:pt x="1734" y="233"/>
                    </a:lnTo>
                    <a:lnTo>
                      <a:pt x="1733" y="238"/>
                    </a:lnTo>
                    <a:lnTo>
                      <a:pt x="1732" y="242"/>
                    </a:lnTo>
                    <a:lnTo>
                      <a:pt x="1732" y="251"/>
                    </a:lnTo>
                    <a:lnTo>
                      <a:pt x="1732" y="260"/>
                    </a:lnTo>
                    <a:lnTo>
                      <a:pt x="1733" y="269"/>
                    </a:lnTo>
                    <a:lnTo>
                      <a:pt x="1734" y="274"/>
                    </a:lnTo>
                    <a:lnTo>
                      <a:pt x="1736" y="278"/>
                    </a:lnTo>
                    <a:lnTo>
                      <a:pt x="1739" y="286"/>
                    </a:lnTo>
                    <a:lnTo>
                      <a:pt x="1741" y="290"/>
                    </a:lnTo>
                    <a:lnTo>
                      <a:pt x="1743" y="294"/>
                    </a:lnTo>
                    <a:lnTo>
                      <a:pt x="1749" y="301"/>
                    </a:lnTo>
                    <a:lnTo>
                      <a:pt x="1752" y="305"/>
                    </a:lnTo>
                    <a:lnTo>
                      <a:pt x="1756" y="310"/>
                    </a:lnTo>
                    <a:lnTo>
                      <a:pt x="1760" y="313"/>
                    </a:lnTo>
                    <a:lnTo>
                      <a:pt x="1764" y="317"/>
                    </a:lnTo>
                    <a:lnTo>
                      <a:pt x="1774" y="323"/>
                    </a:lnTo>
                    <a:lnTo>
                      <a:pt x="1786" y="330"/>
                    </a:lnTo>
                    <a:lnTo>
                      <a:pt x="1799" y="337"/>
                    </a:lnTo>
                    <a:lnTo>
                      <a:pt x="1815" y="344"/>
                    </a:lnTo>
                    <a:lnTo>
                      <a:pt x="1832" y="350"/>
                    </a:lnTo>
                    <a:lnTo>
                      <a:pt x="1851" y="357"/>
                    </a:lnTo>
                    <a:lnTo>
                      <a:pt x="1895" y="371"/>
                    </a:lnTo>
                    <a:lnTo>
                      <a:pt x="1946" y="388"/>
                    </a:lnTo>
                    <a:lnTo>
                      <a:pt x="1972" y="396"/>
                    </a:lnTo>
                    <a:lnTo>
                      <a:pt x="1996" y="406"/>
                    </a:lnTo>
                    <a:lnTo>
                      <a:pt x="2008" y="411"/>
                    </a:lnTo>
                    <a:lnTo>
                      <a:pt x="2020" y="416"/>
                    </a:lnTo>
                    <a:lnTo>
                      <a:pt x="2043" y="428"/>
                    </a:lnTo>
                    <a:lnTo>
                      <a:pt x="2066" y="440"/>
                    </a:lnTo>
                    <a:lnTo>
                      <a:pt x="2077" y="447"/>
                    </a:lnTo>
                    <a:lnTo>
                      <a:pt x="2087" y="454"/>
                    </a:lnTo>
                    <a:lnTo>
                      <a:pt x="2097" y="461"/>
                    </a:lnTo>
                    <a:lnTo>
                      <a:pt x="2106" y="469"/>
                    </a:lnTo>
                    <a:lnTo>
                      <a:pt x="2115" y="477"/>
                    </a:lnTo>
                    <a:lnTo>
                      <a:pt x="2123" y="486"/>
                    </a:lnTo>
                    <a:lnTo>
                      <a:pt x="2131" y="495"/>
                    </a:lnTo>
                    <a:lnTo>
                      <a:pt x="2135" y="500"/>
                    </a:lnTo>
                    <a:lnTo>
                      <a:pt x="2138" y="505"/>
                    </a:lnTo>
                    <a:lnTo>
                      <a:pt x="2145" y="515"/>
                    </a:lnTo>
                    <a:lnTo>
                      <a:pt x="2151" y="526"/>
                    </a:lnTo>
                    <a:lnTo>
                      <a:pt x="2157" y="537"/>
                    </a:lnTo>
                    <a:lnTo>
                      <a:pt x="2161" y="550"/>
                    </a:lnTo>
                    <a:lnTo>
                      <a:pt x="2167" y="562"/>
                    </a:lnTo>
                    <a:lnTo>
                      <a:pt x="2170" y="576"/>
                    </a:lnTo>
                    <a:lnTo>
                      <a:pt x="2173" y="589"/>
                    </a:lnTo>
                    <a:lnTo>
                      <a:pt x="2175" y="604"/>
                    </a:lnTo>
                    <a:lnTo>
                      <a:pt x="2176" y="619"/>
                    </a:lnTo>
                    <a:lnTo>
                      <a:pt x="2177" y="635"/>
                    </a:lnTo>
                    <a:lnTo>
                      <a:pt x="2176" y="650"/>
                    </a:lnTo>
                    <a:lnTo>
                      <a:pt x="2175" y="665"/>
                    </a:lnTo>
                    <a:lnTo>
                      <a:pt x="2173" y="679"/>
                    </a:lnTo>
                    <a:lnTo>
                      <a:pt x="2171" y="693"/>
                    </a:lnTo>
                    <a:lnTo>
                      <a:pt x="2168" y="706"/>
                    </a:lnTo>
                    <a:lnTo>
                      <a:pt x="2164" y="719"/>
                    </a:lnTo>
                    <a:lnTo>
                      <a:pt x="2158" y="732"/>
                    </a:lnTo>
                    <a:lnTo>
                      <a:pt x="2153" y="744"/>
                    </a:lnTo>
                    <a:lnTo>
                      <a:pt x="2147" y="755"/>
                    </a:lnTo>
                    <a:lnTo>
                      <a:pt x="2140" y="766"/>
                    </a:lnTo>
                    <a:lnTo>
                      <a:pt x="2133" y="778"/>
                    </a:lnTo>
                    <a:lnTo>
                      <a:pt x="2126" y="789"/>
                    </a:lnTo>
                    <a:lnTo>
                      <a:pt x="2117" y="799"/>
                    </a:lnTo>
                    <a:lnTo>
                      <a:pt x="2113" y="803"/>
                    </a:lnTo>
                    <a:lnTo>
                      <a:pt x="2108" y="808"/>
                    </a:lnTo>
                    <a:lnTo>
                      <a:pt x="2099" y="817"/>
                    </a:lnTo>
                    <a:lnTo>
                      <a:pt x="2089" y="826"/>
                    </a:lnTo>
                    <a:lnTo>
                      <a:pt x="2078" y="834"/>
                    </a:lnTo>
                    <a:lnTo>
                      <a:pt x="2067" y="841"/>
                    </a:lnTo>
                    <a:lnTo>
                      <a:pt x="2056" y="848"/>
                    </a:lnTo>
                    <a:lnTo>
                      <a:pt x="2043" y="855"/>
                    </a:lnTo>
                    <a:lnTo>
                      <a:pt x="2030" y="861"/>
                    </a:lnTo>
                    <a:lnTo>
                      <a:pt x="2017" y="867"/>
                    </a:lnTo>
                    <a:lnTo>
                      <a:pt x="2004" y="872"/>
                    </a:lnTo>
                    <a:lnTo>
                      <a:pt x="1990" y="876"/>
                    </a:lnTo>
                    <a:lnTo>
                      <a:pt x="1976" y="881"/>
                    </a:lnTo>
                    <a:lnTo>
                      <a:pt x="1961" y="884"/>
                    </a:lnTo>
                    <a:lnTo>
                      <a:pt x="1946" y="887"/>
                    </a:lnTo>
                    <a:lnTo>
                      <a:pt x="1931" y="890"/>
                    </a:lnTo>
                    <a:lnTo>
                      <a:pt x="1914" y="893"/>
                    </a:lnTo>
                    <a:lnTo>
                      <a:pt x="1898" y="894"/>
                    </a:lnTo>
                    <a:lnTo>
                      <a:pt x="1881" y="895"/>
                    </a:lnTo>
                    <a:lnTo>
                      <a:pt x="1864" y="895"/>
                    </a:lnTo>
                    <a:close/>
                    <a:moveTo>
                      <a:pt x="488" y="17"/>
                    </a:moveTo>
                    <a:lnTo>
                      <a:pt x="657" y="17"/>
                    </a:lnTo>
                    <a:lnTo>
                      <a:pt x="657" y="447"/>
                    </a:lnTo>
                    <a:lnTo>
                      <a:pt x="657" y="877"/>
                    </a:lnTo>
                    <a:lnTo>
                      <a:pt x="488" y="877"/>
                    </a:lnTo>
                    <a:lnTo>
                      <a:pt x="488" y="521"/>
                    </a:lnTo>
                    <a:lnTo>
                      <a:pt x="170" y="521"/>
                    </a:lnTo>
                    <a:lnTo>
                      <a:pt x="170" y="877"/>
                    </a:lnTo>
                    <a:lnTo>
                      <a:pt x="0" y="877"/>
                    </a:lnTo>
                    <a:lnTo>
                      <a:pt x="0" y="447"/>
                    </a:lnTo>
                    <a:lnTo>
                      <a:pt x="0" y="17"/>
                    </a:lnTo>
                    <a:lnTo>
                      <a:pt x="170" y="17"/>
                    </a:lnTo>
                    <a:lnTo>
                      <a:pt x="170" y="359"/>
                    </a:lnTo>
                    <a:lnTo>
                      <a:pt x="488" y="359"/>
                    </a:lnTo>
                    <a:lnTo>
                      <a:pt x="488" y="17"/>
                    </a:lnTo>
                    <a:close/>
                    <a:moveTo>
                      <a:pt x="1117" y="895"/>
                    </a:moveTo>
                    <a:lnTo>
                      <a:pt x="1098" y="895"/>
                    </a:lnTo>
                    <a:lnTo>
                      <a:pt x="1081" y="894"/>
                    </a:lnTo>
                    <a:lnTo>
                      <a:pt x="1064" y="891"/>
                    </a:lnTo>
                    <a:lnTo>
                      <a:pt x="1048" y="889"/>
                    </a:lnTo>
                    <a:lnTo>
                      <a:pt x="1040" y="888"/>
                    </a:lnTo>
                    <a:lnTo>
                      <a:pt x="1032" y="886"/>
                    </a:lnTo>
                    <a:lnTo>
                      <a:pt x="1016" y="883"/>
                    </a:lnTo>
                    <a:lnTo>
                      <a:pt x="1001" y="879"/>
                    </a:lnTo>
                    <a:lnTo>
                      <a:pt x="985" y="874"/>
                    </a:lnTo>
                    <a:lnTo>
                      <a:pt x="971" y="868"/>
                    </a:lnTo>
                    <a:lnTo>
                      <a:pt x="963" y="866"/>
                    </a:lnTo>
                    <a:lnTo>
                      <a:pt x="956" y="863"/>
                    </a:lnTo>
                    <a:lnTo>
                      <a:pt x="943" y="856"/>
                    </a:lnTo>
                    <a:lnTo>
                      <a:pt x="930" y="849"/>
                    </a:lnTo>
                    <a:lnTo>
                      <a:pt x="917" y="841"/>
                    </a:lnTo>
                    <a:lnTo>
                      <a:pt x="905" y="833"/>
                    </a:lnTo>
                    <a:lnTo>
                      <a:pt x="893" y="824"/>
                    </a:lnTo>
                    <a:lnTo>
                      <a:pt x="882" y="815"/>
                    </a:lnTo>
                    <a:lnTo>
                      <a:pt x="871" y="805"/>
                    </a:lnTo>
                    <a:lnTo>
                      <a:pt x="860" y="795"/>
                    </a:lnTo>
                    <a:lnTo>
                      <a:pt x="851" y="784"/>
                    </a:lnTo>
                    <a:lnTo>
                      <a:pt x="842" y="772"/>
                    </a:lnTo>
                    <a:lnTo>
                      <a:pt x="834" y="760"/>
                    </a:lnTo>
                    <a:lnTo>
                      <a:pt x="830" y="754"/>
                    </a:lnTo>
                    <a:lnTo>
                      <a:pt x="826" y="747"/>
                    </a:lnTo>
                    <a:lnTo>
                      <a:pt x="819" y="734"/>
                    </a:lnTo>
                    <a:lnTo>
                      <a:pt x="813" y="721"/>
                    </a:lnTo>
                    <a:lnTo>
                      <a:pt x="807" y="707"/>
                    </a:lnTo>
                    <a:lnTo>
                      <a:pt x="802" y="693"/>
                    </a:lnTo>
                    <a:lnTo>
                      <a:pt x="798" y="678"/>
                    </a:lnTo>
                    <a:lnTo>
                      <a:pt x="795" y="663"/>
                    </a:lnTo>
                    <a:lnTo>
                      <a:pt x="792" y="646"/>
                    </a:lnTo>
                    <a:lnTo>
                      <a:pt x="790" y="630"/>
                    </a:lnTo>
                    <a:lnTo>
                      <a:pt x="789" y="613"/>
                    </a:lnTo>
                    <a:lnTo>
                      <a:pt x="788" y="596"/>
                    </a:lnTo>
                    <a:lnTo>
                      <a:pt x="788" y="17"/>
                    </a:lnTo>
                    <a:lnTo>
                      <a:pt x="956" y="17"/>
                    </a:lnTo>
                    <a:lnTo>
                      <a:pt x="956" y="583"/>
                    </a:lnTo>
                    <a:lnTo>
                      <a:pt x="957" y="598"/>
                    </a:lnTo>
                    <a:lnTo>
                      <a:pt x="958" y="613"/>
                    </a:lnTo>
                    <a:lnTo>
                      <a:pt x="959" y="620"/>
                    </a:lnTo>
                    <a:lnTo>
                      <a:pt x="961" y="627"/>
                    </a:lnTo>
                    <a:lnTo>
                      <a:pt x="965" y="640"/>
                    </a:lnTo>
                    <a:lnTo>
                      <a:pt x="970" y="653"/>
                    </a:lnTo>
                    <a:lnTo>
                      <a:pt x="976" y="666"/>
                    </a:lnTo>
                    <a:lnTo>
                      <a:pt x="980" y="672"/>
                    </a:lnTo>
                    <a:lnTo>
                      <a:pt x="984" y="677"/>
                    </a:lnTo>
                    <a:lnTo>
                      <a:pt x="993" y="687"/>
                    </a:lnTo>
                    <a:lnTo>
                      <a:pt x="998" y="692"/>
                    </a:lnTo>
                    <a:lnTo>
                      <a:pt x="1004" y="697"/>
                    </a:lnTo>
                    <a:lnTo>
                      <a:pt x="1009" y="701"/>
                    </a:lnTo>
                    <a:lnTo>
                      <a:pt x="1015" y="705"/>
                    </a:lnTo>
                    <a:lnTo>
                      <a:pt x="1021" y="708"/>
                    </a:lnTo>
                    <a:lnTo>
                      <a:pt x="1028" y="712"/>
                    </a:lnTo>
                    <a:lnTo>
                      <a:pt x="1032" y="713"/>
                    </a:lnTo>
                    <a:lnTo>
                      <a:pt x="1035" y="715"/>
                    </a:lnTo>
                    <a:lnTo>
                      <a:pt x="1042" y="718"/>
                    </a:lnTo>
                    <a:lnTo>
                      <a:pt x="1058" y="722"/>
                    </a:lnTo>
                    <a:lnTo>
                      <a:pt x="1076" y="726"/>
                    </a:lnTo>
                    <a:lnTo>
                      <a:pt x="1085" y="727"/>
                    </a:lnTo>
                    <a:lnTo>
                      <a:pt x="1095" y="728"/>
                    </a:lnTo>
                    <a:lnTo>
                      <a:pt x="1106" y="729"/>
                    </a:lnTo>
                    <a:lnTo>
                      <a:pt x="1117" y="729"/>
                    </a:lnTo>
                    <a:lnTo>
                      <a:pt x="1127" y="729"/>
                    </a:lnTo>
                    <a:lnTo>
                      <a:pt x="1137" y="728"/>
                    </a:lnTo>
                    <a:lnTo>
                      <a:pt x="1156" y="726"/>
                    </a:lnTo>
                    <a:lnTo>
                      <a:pt x="1165" y="724"/>
                    </a:lnTo>
                    <a:lnTo>
                      <a:pt x="1174" y="722"/>
                    </a:lnTo>
                    <a:lnTo>
                      <a:pt x="1182" y="720"/>
                    </a:lnTo>
                    <a:lnTo>
                      <a:pt x="1190" y="718"/>
                    </a:lnTo>
                    <a:lnTo>
                      <a:pt x="1197" y="715"/>
                    </a:lnTo>
                    <a:lnTo>
                      <a:pt x="1204" y="712"/>
                    </a:lnTo>
                    <a:lnTo>
                      <a:pt x="1211" y="708"/>
                    </a:lnTo>
                    <a:lnTo>
                      <a:pt x="1217" y="705"/>
                    </a:lnTo>
                    <a:lnTo>
                      <a:pt x="1224" y="701"/>
                    </a:lnTo>
                    <a:lnTo>
                      <a:pt x="1229" y="697"/>
                    </a:lnTo>
                    <a:lnTo>
                      <a:pt x="1240" y="687"/>
                    </a:lnTo>
                    <a:lnTo>
                      <a:pt x="1244" y="682"/>
                    </a:lnTo>
                    <a:lnTo>
                      <a:pt x="1248" y="677"/>
                    </a:lnTo>
                    <a:lnTo>
                      <a:pt x="1252" y="672"/>
                    </a:lnTo>
                    <a:lnTo>
                      <a:pt x="1256" y="666"/>
                    </a:lnTo>
                    <a:lnTo>
                      <a:pt x="1262" y="653"/>
                    </a:lnTo>
                    <a:lnTo>
                      <a:pt x="1265" y="647"/>
                    </a:lnTo>
                    <a:lnTo>
                      <a:pt x="1267" y="640"/>
                    </a:lnTo>
                    <a:lnTo>
                      <a:pt x="1269" y="634"/>
                    </a:lnTo>
                    <a:lnTo>
                      <a:pt x="1271" y="627"/>
                    </a:lnTo>
                    <a:lnTo>
                      <a:pt x="1274" y="613"/>
                    </a:lnTo>
                    <a:lnTo>
                      <a:pt x="1275" y="606"/>
                    </a:lnTo>
                    <a:lnTo>
                      <a:pt x="1275" y="598"/>
                    </a:lnTo>
                    <a:lnTo>
                      <a:pt x="1276" y="583"/>
                    </a:lnTo>
                    <a:lnTo>
                      <a:pt x="1276" y="17"/>
                    </a:lnTo>
                    <a:lnTo>
                      <a:pt x="1445" y="17"/>
                    </a:lnTo>
                    <a:lnTo>
                      <a:pt x="1445" y="596"/>
                    </a:lnTo>
                    <a:lnTo>
                      <a:pt x="1445" y="613"/>
                    </a:lnTo>
                    <a:lnTo>
                      <a:pt x="1443" y="630"/>
                    </a:lnTo>
                    <a:lnTo>
                      <a:pt x="1441" y="646"/>
                    </a:lnTo>
                    <a:lnTo>
                      <a:pt x="1439" y="663"/>
                    </a:lnTo>
                    <a:lnTo>
                      <a:pt x="1435" y="678"/>
                    </a:lnTo>
                    <a:lnTo>
                      <a:pt x="1431" y="693"/>
                    </a:lnTo>
                    <a:lnTo>
                      <a:pt x="1426" y="707"/>
                    </a:lnTo>
                    <a:lnTo>
                      <a:pt x="1420" y="721"/>
                    </a:lnTo>
                    <a:lnTo>
                      <a:pt x="1414" y="734"/>
                    </a:lnTo>
                    <a:lnTo>
                      <a:pt x="1407" y="747"/>
                    </a:lnTo>
                    <a:lnTo>
                      <a:pt x="1399" y="760"/>
                    </a:lnTo>
                    <a:lnTo>
                      <a:pt x="1391" y="772"/>
                    </a:lnTo>
                    <a:lnTo>
                      <a:pt x="1387" y="778"/>
                    </a:lnTo>
                    <a:lnTo>
                      <a:pt x="1382" y="784"/>
                    </a:lnTo>
                    <a:lnTo>
                      <a:pt x="1373" y="795"/>
                    </a:lnTo>
                    <a:lnTo>
                      <a:pt x="1363" y="805"/>
                    </a:lnTo>
                    <a:lnTo>
                      <a:pt x="1357" y="810"/>
                    </a:lnTo>
                    <a:lnTo>
                      <a:pt x="1352" y="815"/>
                    </a:lnTo>
                    <a:lnTo>
                      <a:pt x="1341" y="824"/>
                    </a:lnTo>
                    <a:lnTo>
                      <a:pt x="1328" y="833"/>
                    </a:lnTo>
                    <a:lnTo>
                      <a:pt x="1316" y="841"/>
                    </a:lnTo>
                    <a:lnTo>
                      <a:pt x="1303" y="849"/>
                    </a:lnTo>
                    <a:lnTo>
                      <a:pt x="1290" y="856"/>
                    </a:lnTo>
                    <a:lnTo>
                      <a:pt x="1276" y="863"/>
                    </a:lnTo>
                    <a:lnTo>
                      <a:pt x="1262" y="868"/>
                    </a:lnTo>
                    <a:lnTo>
                      <a:pt x="1248" y="874"/>
                    </a:lnTo>
                    <a:lnTo>
                      <a:pt x="1233" y="879"/>
                    </a:lnTo>
                    <a:lnTo>
                      <a:pt x="1216" y="883"/>
                    </a:lnTo>
                    <a:lnTo>
                      <a:pt x="1201" y="886"/>
                    </a:lnTo>
                    <a:lnTo>
                      <a:pt x="1184" y="889"/>
                    </a:lnTo>
                    <a:lnTo>
                      <a:pt x="1168" y="891"/>
                    </a:lnTo>
                    <a:lnTo>
                      <a:pt x="1151" y="894"/>
                    </a:lnTo>
                    <a:lnTo>
                      <a:pt x="1134" y="895"/>
                    </a:lnTo>
                    <a:lnTo>
                      <a:pt x="1117" y="89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auto">
              <a:xfrm>
                <a:off x="5610225" y="468313"/>
                <a:ext cx="350837" cy="260350"/>
              </a:xfrm>
              <a:custGeom>
                <a:avLst/>
                <a:gdLst>
                  <a:gd name="T0" fmla="*/ 168 w 661"/>
                  <a:gd name="T1" fmla="*/ 3 h 493"/>
                  <a:gd name="T2" fmla="*/ 186 w 661"/>
                  <a:gd name="T3" fmla="*/ 13 h 493"/>
                  <a:gd name="T4" fmla="*/ 205 w 661"/>
                  <a:gd name="T5" fmla="*/ 25 h 493"/>
                  <a:gd name="T6" fmla="*/ 227 w 661"/>
                  <a:gd name="T7" fmla="*/ 42 h 493"/>
                  <a:gd name="T8" fmla="*/ 242 w 661"/>
                  <a:gd name="T9" fmla="*/ 56 h 493"/>
                  <a:gd name="T10" fmla="*/ 254 w 661"/>
                  <a:gd name="T11" fmla="*/ 67 h 493"/>
                  <a:gd name="T12" fmla="*/ 270 w 661"/>
                  <a:gd name="T13" fmla="*/ 87 h 493"/>
                  <a:gd name="T14" fmla="*/ 286 w 661"/>
                  <a:gd name="T15" fmla="*/ 109 h 493"/>
                  <a:gd name="T16" fmla="*/ 313 w 661"/>
                  <a:gd name="T17" fmla="*/ 148 h 493"/>
                  <a:gd name="T18" fmla="*/ 344 w 661"/>
                  <a:gd name="T19" fmla="*/ 136 h 493"/>
                  <a:gd name="T20" fmla="*/ 472 w 661"/>
                  <a:gd name="T21" fmla="*/ 26 h 493"/>
                  <a:gd name="T22" fmla="*/ 486 w 661"/>
                  <a:gd name="T23" fmla="*/ 44 h 493"/>
                  <a:gd name="T24" fmla="*/ 505 w 661"/>
                  <a:gd name="T25" fmla="*/ 67 h 493"/>
                  <a:gd name="T26" fmla="*/ 524 w 661"/>
                  <a:gd name="T27" fmla="*/ 84 h 493"/>
                  <a:gd name="T28" fmla="*/ 537 w 661"/>
                  <a:gd name="T29" fmla="*/ 93 h 493"/>
                  <a:gd name="T30" fmla="*/ 562 w 661"/>
                  <a:gd name="T31" fmla="*/ 107 h 493"/>
                  <a:gd name="T32" fmla="*/ 584 w 661"/>
                  <a:gd name="T33" fmla="*/ 116 h 493"/>
                  <a:gd name="T34" fmla="*/ 604 w 661"/>
                  <a:gd name="T35" fmla="*/ 120 h 493"/>
                  <a:gd name="T36" fmla="*/ 618 w 661"/>
                  <a:gd name="T37" fmla="*/ 121 h 493"/>
                  <a:gd name="T38" fmla="*/ 626 w 661"/>
                  <a:gd name="T39" fmla="*/ 121 h 493"/>
                  <a:gd name="T40" fmla="*/ 482 w 661"/>
                  <a:gd name="T41" fmla="*/ 248 h 493"/>
                  <a:gd name="T42" fmla="*/ 507 w 661"/>
                  <a:gd name="T43" fmla="*/ 248 h 493"/>
                  <a:gd name="T44" fmla="*/ 539 w 661"/>
                  <a:gd name="T45" fmla="*/ 249 h 493"/>
                  <a:gd name="T46" fmla="*/ 564 w 661"/>
                  <a:gd name="T47" fmla="*/ 251 h 493"/>
                  <a:gd name="T48" fmla="*/ 590 w 661"/>
                  <a:gd name="T49" fmla="*/ 256 h 493"/>
                  <a:gd name="T50" fmla="*/ 619 w 661"/>
                  <a:gd name="T51" fmla="*/ 264 h 493"/>
                  <a:gd name="T52" fmla="*/ 647 w 661"/>
                  <a:gd name="T53" fmla="*/ 277 h 493"/>
                  <a:gd name="T54" fmla="*/ 661 w 661"/>
                  <a:gd name="T55" fmla="*/ 285 h 493"/>
                  <a:gd name="T56" fmla="*/ 501 w 661"/>
                  <a:gd name="T57" fmla="*/ 420 h 493"/>
                  <a:gd name="T58" fmla="*/ 471 w 661"/>
                  <a:gd name="T59" fmla="*/ 404 h 493"/>
                  <a:gd name="T60" fmla="*/ 456 w 661"/>
                  <a:gd name="T61" fmla="*/ 397 h 493"/>
                  <a:gd name="T62" fmla="*/ 434 w 661"/>
                  <a:gd name="T63" fmla="*/ 390 h 493"/>
                  <a:gd name="T64" fmla="*/ 413 w 661"/>
                  <a:gd name="T65" fmla="*/ 385 h 493"/>
                  <a:gd name="T66" fmla="*/ 386 w 661"/>
                  <a:gd name="T67" fmla="*/ 381 h 493"/>
                  <a:gd name="T68" fmla="*/ 361 w 661"/>
                  <a:gd name="T69" fmla="*/ 380 h 493"/>
                  <a:gd name="T70" fmla="*/ 327 w 661"/>
                  <a:gd name="T71" fmla="*/ 381 h 493"/>
                  <a:gd name="T72" fmla="*/ 254 w 661"/>
                  <a:gd name="T73" fmla="*/ 434 h 493"/>
                  <a:gd name="T74" fmla="*/ 185 w 661"/>
                  <a:gd name="T75" fmla="*/ 489 h 493"/>
                  <a:gd name="T76" fmla="*/ 175 w 661"/>
                  <a:gd name="T77" fmla="*/ 491 h 493"/>
                  <a:gd name="T78" fmla="*/ 158 w 661"/>
                  <a:gd name="T79" fmla="*/ 493 h 493"/>
                  <a:gd name="T80" fmla="*/ 136 w 661"/>
                  <a:gd name="T81" fmla="*/ 492 h 493"/>
                  <a:gd name="T82" fmla="*/ 116 w 661"/>
                  <a:gd name="T83" fmla="*/ 487 h 493"/>
                  <a:gd name="T84" fmla="*/ 95 w 661"/>
                  <a:gd name="T85" fmla="*/ 479 h 493"/>
                  <a:gd name="T86" fmla="*/ 80 w 661"/>
                  <a:gd name="T87" fmla="*/ 471 h 493"/>
                  <a:gd name="T88" fmla="*/ 65 w 661"/>
                  <a:gd name="T89" fmla="*/ 459 h 493"/>
                  <a:gd name="T90" fmla="*/ 50 w 661"/>
                  <a:gd name="T91" fmla="*/ 446 h 493"/>
                  <a:gd name="T92" fmla="*/ 34 w 661"/>
                  <a:gd name="T93" fmla="*/ 430 h 493"/>
                  <a:gd name="T94" fmla="*/ 90 w 661"/>
                  <a:gd name="T95" fmla="*/ 351 h 493"/>
                  <a:gd name="T96" fmla="*/ 163 w 661"/>
                  <a:gd name="T97" fmla="*/ 290 h 493"/>
                  <a:gd name="T98" fmla="*/ 155 w 661"/>
                  <a:gd name="T99" fmla="*/ 281 h 493"/>
                  <a:gd name="T100" fmla="*/ 131 w 661"/>
                  <a:gd name="T101" fmla="*/ 247 h 493"/>
                  <a:gd name="T102" fmla="*/ 113 w 661"/>
                  <a:gd name="T103" fmla="*/ 224 h 493"/>
                  <a:gd name="T104" fmla="*/ 92 w 661"/>
                  <a:gd name="T105" fmla="*/ 201 h 493"/>
                  <a:gd name="T106" fmla="*/ 67 w 661"/>
                  <a:gd name="T107" fmla="*/ 178 h 493"/>
                  <a:gd name="T108" fmla="*/ 36 w 661"/>
                  <a:gd name="T109" fmla="*/ 155 h 493"/>
                  <a:gd name="T110" fmla="*/ 9 w 661"/>
                  <a:gd name="T111" fmla="*/ 140 h 493"/>
                  <a:gd name="T112" fmla="*/ 161 w 661"/>
                  <a:gd name="T113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1" h="493">
                    <a:moveTo>
                      <a:pt x="161" y="0"/>
                    </a:moveTo>
                    <a:lnTo>
                      <a:pt x="168" y="3"/>
                    </a:lnTo>
                    <a:lnTo>
                      <a:pt x="176" y="7"/>
                    </a:lnTo>
                    <a:lnTo>
                      <a:pt x="186" y="13"/>
                    </a:lnTo>
                    <a:lnTo>
                      <a:pt x="198" y="20"/>
                    </a:lnTo>
                    <a:lnTo>
                      <a:pt x="205" y="25"/>
                    </a:lnTo>
                    <a:lnTo>
                      <a:pt x="212" y="30"/>
                    </a:lnTo>
                    <a:lnTo>
                      <a:pt x="227" y="42"/>
                    </a:lnTo>
                    <a:lnTo>
                      <a:pt x="234" y="49"/>
                    </a:lnTo>
                    <a:lnTo>
                      <a:pt x="242" y="56"/>
                    </a:lnTo>
                    <a:lnTo>
                      <a:pt x="248" y="61"/>
                    </a:lnTo>
                    <a:lnTo>
                      <a:pt x="254" y="67"/>
                    </a:lnTo>
                    <a:lnTo>
                      <a:pt x="264" y="80"/>
                    </a:lnTo>
                    <a:lnTo>
                      <a:pt x="270" y="87"/>
                    </a:lnTo>
                    <a:lnTo>
                      <a:pt x="275" y="94"/>
                    </a:lnTo>
                    <a:lnTo>
                      <a:pt x="286" y="109"/>
                    </a:lnTo>
                    <a:lnTo>
                      <a:pt x="305" y="137"/>
                    </a:lnTo>
                    <a:lnTo>
                      <a:pt x="313" y="148"/>
                    </a:lnTo>
                    <a:lnTo>
                      <a:pt x="320" y="157"/>
                    </a:lnTo>
                    <a:lnTo>
                      <a:pt x="344" y="136"/>
                    </a:lnTo>
                    <a:lnTo>
                      <a:pt x="397" y="91"/>
                    </a:lnTo>
                    <a:lnTo>
                      <a:pt x="472" y="26"/>
                    </a:lnTo>
                    <a:lnTo>
                      <a:pt x="479" y="35"/>
                    </a:lnTo>
                    <a:lnTo>
                      <a:pt x="486" y="44"/>
                    </a:lnTo>
                    <a:lnTo>
                      <a:pt x="499" y="60"/>
                    </a:lnTo>
                    <a:lnTo>
                      <a:pt x="505" y="67"/>
                    </a:lnTo>
                    <a:lnTo>
                      <a:pt x="511" y="73"/>
                    </a:lnTo>
                    <a:lnTo>
                      <a:pt x="524" y="84"/>
                    </a:lnTo>
                    <a:lnTo>
                      <a:pt x="531" y="89"/>
                    </a:lnTo>
                    <a:lnTo>
                      <a:pt x="537" y="93"/>
                    </a:lnTo>
                    <a:lnTo>
                      <a:pt x="550" y="101"/>
                    </a:lnTo>
                    <a:lnTo>
                      <a:pt x="562" y="107"/>
                    </a:lnTo>
                    <a:lnTo>
                      <a:pt x="574" y="111"/>
                    </a:lnTo>
                    <a:lnTo>
                      <a:pt x="584" y="116"/>
                    </a:lnTo>
                    <a:lnTo>
                      <a:pt x="594" y="118"/>
                    </a:lnTo>
                    <a:lnTo>
                      <a:pt x="604" y="120"/>
                    </a:lnTo>
                    <a:lnTo>
                      <a:pt x="611" y="121"/>
                    </a:lnTo>
                    <a:lnTo>
                      <a:pt x="618" y="121"/>
                    </a:lnTo>
                    <a:lnTo>
                      <a:pt x="622" y="121"/>
                    </a:lnTo>
                    <a:lnTo>
                      <a:pt x="626" y="121"/>
                    </a:lnTo>
                    <a:lnTo>
                      <a:pt x="475" y="247"/>
                    </a:lnTo>
                    <a:lnTo>
                      <a:pt x="482" y="248"/>
                    </a:lnTo>
                    <a:lnTo>
                      <a:pt x="490" y="248"/>
                    </a:lnTo>
                    <a:lnTo>
                      <a:pt x="507" y="248"/>
                    </a:lnTo>
                    <a:lnTo>
                      <a:pt x="528" y="249"/>
                    </a:lnTo>
                    <a:lnTo>
                      <a:pt x="539" y="249"/>
                    </a:lnTo>
                    <a:lnTo>
                      <a:pt x="551" y="250"/>
                    </a:lnTo>
                    <a:lnTo>
                      <a:pt x="564" y="251"/>
                    </a:lnTo>
                    <a:lnTo>
                      <a:pt x="577" y="253"/>
                    </a:lnTo>
                    <a:lnTo>
                      <a:pt x="590" y="256"/>
                    </a:lnTo>
                    <a:lnTo>
                      <a:pt x="605" y="259"/>
                    </a:lnTo>
                    <a:lnTo>
                      <a:pt x="619" y="264"/>
                    </a:lnTo>
                    <a:lnTo>
                      <a:pt x="633" y="270"/>
                    </a:lnTo>
                    <a:lnTo>
                      <a:pt x="647" y="277"/>
                    </a:lnTo>
                    <a:lnTo>
                      <a:pt x="654" y="281"/>
                    </a:lnTo>
                    <a:lnTo>
                      <a:pt x="661" y="285"/>
                    </a:lnTo>
                    <a:lnTo>
                      <a:pt x="581" y="354"/>
                    </a:lnTo>
                    <a:lnTo>
                      <a:pt x="501" y="420"/>
                    </a:lnTo>
                    <a:lnTo>
                      <a:pt x="487" y="411"/>
                    </a:lnTo>
                    <a:lnTo>
                      <a:pt x="471" y="404"/>
                    </a:lnTo>
                    <a:lnTo>
                      <a:pt x="464" y="400"/>
                    </a:lnTo>
                    <a:lnTo>
                      <a:pt x="456" y="397"/>
                    </a:lnTo>
                    <a:lnTo>
                      <a:pt x="442" y="392"/>
                    </a:lnTo>
                    <a:lnTo>
                      <a:pt x="434" y="390"/>
                    </a:lnTo>
                    <a:lnTo>
                      <a:pt x="427" y="388"/>
                    </a:lnTo>
                    <a:lnTo>
                      <a:pt x="413" y="385"/>
                    </a:lnTo>
                    <a:lnTo>
                      <a:pt x="399" y="383"/>
                    </a:lnTo>
                    <a:lnTo>
                      <a:pt x="386" y="381"/>
                    </a:lnTo>
                    <a:lnTo>
                      <a:pt x="374" y="380"/>
                    </a:lnTo>
                    <a:lnTo>
                      <a:pt x="361" y="380"/>
                    </a:lnTo>
                    <a:lnTo>
                      <a:pt x="342" y="380"/>
                    </a:lnTo>
                    <a:lnTo>
                      <a:pt x="327" y="381"/>
                    </a:lnTo>
                    <a:lnTo>
                      <a:pt x="318" y="381"/>
                    </a:lnTo>
                    <a:lnTo>
                      <a:pt x="254" y="434"/>
                    </a:lnTo>
                    <a:lnTo>
                      <a:pt x="189" y="488"/>
                    </a:lnTo>
                    <a:lnTo>
                      <a:pt x="185" y="489"/>
                    </a:lnTo>
                    <a:lnTo>
                      <a:pt x="181" y="490"/>
                    </a:lnTo>
                    <a:lnTo>
                      <a:pt x="175" y="491"/>
                    </a:lnTo>
                    <a:lnTo>
                      <a:pt x="167" y="493"/>
                    </a:lnTo>
                    <a:lnTo>
                      <a:pt x="158" y="493"/>
                    </a:lnTo>
                    <a:lnTo>
                      <a:pt x="147" y="493"/>
                    </a:lnTo>
                    <a:lnTo>
                      <a:pt x="136" y="492"/>
                    </a:lnTo>
                    <a:lnTo>
                      <a:pt x="122" y="489"/>
                    </a:lnTo>
                    <a:lnTo>
                      <a:pt x="116" y="487"/>
                    </a:lnTo>
                    <a:lnTo>
                      <a:pt x="109" y="485"/>
                    </a:lnTo>
                    <a:lnTo>
                      <a:pt x="95" y="479"/>
                    </a:lnTo>
                    <a:lnTo>
                      <a:pt x="88" y="475"/>
                    </a:lnTo>
                    <a:lnTo>
                      <a:pt x="80" y="471"/>
                    </a:lnTo>
                    <a:lnTo>
                      <a:pt x="73" y="466"/>
                    </a:lnTo>
                    <a:lnTo>
                      <a:pt x="65" y="459"/>
                    </a:lnTo>
                    <a:lnTo>
                      <a:pt x="57" y="453"/>
                    </a:lnTo>
                    <a:lnTo>
                      <a:pt x="50" y="446"/>
                    </a:lnTo>
                    <a:lnTo>
                      <a:pt x="42" y="438"/>
                    </a:lnTo>
                    <a:lnTo>
                      <a:pt x="34" y="430"/>
                    </a:lnTo>
                    <a:lnTo>
                      <a:pt x="18" y="410"/>
                    </a:lnTo>
                    <a:lnTo>
                      <a:pt x="90" y="351"/>
                    </a:lnTo>
                    <a:lnTo>
                      <a:pt x="140" y="309"/>
                    </a:lnTo>
                    <a:lnTo>
                      <a:pt x="163" y="290"/>
                    </a:lnTo>
                    <a:lnTo>
                      <a:pt x="159" y="286"/>
                    </a:lnTo>
                    <a:lnTo>
                      <a:pt x="155" y="281"/>
                    </a:lnTo>
                    <a:lnTo>
                      <a:pt x="145" y="266"/>
                    </a:lnTo>
                    <a:lnTo>
                      <a:pt x="131" y="247"/>
                    </a:lnTo>
                    <a:lnTo>
                      <a:pt x="122" y="236"/>
                    </a:lnTo>
                    <a:lnTo>
                      <a:pt x="113" y="224"/>
                    </a:lnTo>
                    <a:lnTo>
                      <a:pt x="103" y="213"/>
                    </a:lnTo>
                    <a:lnTo>
                      <a:pt x="92" y="201"/>
                    </a:lnTo>
                    <a:lnTo>
                      <a:pt x="80" y="189"/>
                    </a:lnTo>
                    <a:lnTo>
                      <a:pt x="67" y="178"/>
                    </a:lnTo>
                    <a:lnTo>
                      <a:pt x="52" y="166"/>
                    </a:lnTo>
                    <a:lnTo>
                      <a:pt x="36" y="155"/>
                    </a:lnTo>
                    <a:lnTo>
                      <a:pt x="19" y="145"/>
                    </a:lnTo>
                    <a:lnTo>
                      <a:pt x="9" y="140"/>
                    </a:lnTo>
                    <a:lnTo>
                      <a:pt x="0" y="136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</p:grpSp>
      </p:grp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9791700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9791700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9791700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</p:spTree>
    <p:extLst>
      <p:ext uri="{BB962C8B-B14F-4D97-AF65-F5344CB8AC3E}">
        <p14:creationId xmlns:p14="http://schemas.microsoft.com/office/powerpoint/2010/main" val="123286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nkilötiedot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84EC5692-0259-4694-8C41-FC16529077D3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1125538"/>
            <a:ext cx="9791700" cy="503212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2276840"/>
            <a:ext cx="7416200" cy="115216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1628750"/>
            <a:ext cx="9791700" cy="50407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157240"/>
            <a:ext cx="9791700" cy="71968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5" name="Content Placeholder 2"/>
          <p:cNvSpPr>
            <a:spLocks noGrp="1"/>
          </p:cNvSpPr>
          <p:nvPr>
            <p:ph idx="15" hasCustomPrompt="1"/>
          </p:nvPr>
        </p:nvSpPr>
        <p:spPr>
          <a:xfrm>
            <a:off x="1200150" y="3717041"/>
            <a:ext cx="7416200" cy="1296180"/>
          </a:xfrm>
        </p:spPr>
        <p:txBody>
          <a:bodyPr/>
          <a:lstStyle>
            <a:lvl1pPr marL="266700" indent="-266700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2000" b="1">
                <a:solidFill>
                  <a:schemeClr val="bg1"/>
                </a:solidFill>
                <a:latin typeface="+mn-lt"/>
              </a:defRPr>
            </a:lvl1pPr>
            <a:lvl2pPr marL="539750" indent="-266700">
              <a:spcBef>
                <a:spcPts val="400"/>
              </a:spcBef>
              <a:buClr>
                <a:schemeClr val="bg1"/>
              </a:buClr>
              <a:defRPr sz="2000" b="1">
                <a:solidFill>
                  <a:schemeClr val="bg1"/>
                </a:solidFill>
                <a:latin typeface="+mn-lt"/>
              </a:defRPr>
            </a:lvl2pPr>
            <a:lvl3pPr marL="806450" indent="-27305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3pPr>
            <a:lvl4pPr marL="1071563" indent="-26670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4pPr>
            <a:lvl5pPr marL="1346200" indent="-265113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5pPr>
            <a:lvl6pPr marL="1612900" indent="-274638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6pPr>
            <a:lvl7pPr marL="1878013" indent="-26670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7pPr>
            <a:lvl8pPr marL="2152650" indent="-265113">
              <a:spcBef>
                <a:spcPts val="400"/>
              </a:spcBef>
              <a:buClr>
                <a:schemeClr val="bg1"/>
              </a:buClr>
              <a:tabLst/>
              <a:defRPr b="1">
                <a:solidFill>
                  <a:schemeClr val="bg1"/>
                </a:solidFill>
                <a:latin typeface="+mn-lt"/>
              </a:defRPr>
            </a:lvl8pPr>
            <a:lvl9pPr marL="2419350" indent="-274638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8760369" y="2276475"/>
            <a:ext cx="2233069" cy="2520715"/>
          </a:xfrm>
          <a:solidFill>
            <a:schemeClr val="tx1"/>
          </a:solidFill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kuva napsauttamalla kuvaketta </a:t>
            </a:r>
          </a:p>
        </p:txBody>
      </p:sp>
    </p:spTree>
    <p:extLst>
      <p:ext uri="{BB962C8B-B14F-4D97-AF65-F5344CB8AC3E}">
        <p14:creationId xmlns:p14="http://schemas.microsoft.com/office/powerpoint/2010/main" val="326967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ja kuv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633605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00150" y="2205038"/>
            <a:ext cx="6336050" cy="36718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51454-9C3B-45AD-B98E-2E12856CBE7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12124" y="1"/>
            <a:ext cx="4079876" cy="6858000"/>
          </a:xfrm>
          <a:custGeom>
            <a:avLst/>
            <a:gdLst/>
            <a:ahLst/>
            <a:cxnLst/>
            <a:rect l="l" t="t" r="r" b="b"/>
            <a:pathLst>
              <a:path w="4079876" h="6858000">
                <a:moveTo>
                  <a:pt x="0" y="0"/>
                </a:moveTo>
                <a:lnTo>
                  <a:pt x="1271878" y="0"/>
                </a:lnTo>
                <a:lnTo>
                  <a:pt x="1320690" y="25966"/>
                </a:lnTo>
                <a:lnTo>
                  <a:pt x="1369850" y="52626"/>
                </a:lnTo>
                <a:lnTo>
                  <a:pt x="1419702" y="81017"/>
                </a:lnTo>
                <a:lnTo>
                  <a:pt x="1469554" y="110793"/>
                </a:lnTo>
                <a:lnTo>
                  <a:pt x="1519753" y="141607"/>
                </a:lnTo>
                <a:lnTo>
                  <a:pt x="1569951" y="173806"/>
                </a:lnTo>
                <a:lnTo>
                  <a:pt x="1621188" y="207737"/>
                </a:lnTo>
                <a:lnTo>
                  <a:pt x="1672079" y="243052"/>
                </a:lnTo>
                <a:lnTo>
                  <a:pt x="1722970" y="279407"/>
                </a:lnTo>
                <a:lnTo>
                  <a:pt x="1774207" y="317492"/>
                </a:lnTo>
                <a:lnTo>
                  <a:pt x="1825790" y="356962"/>
                </a:lnTo>
                <a:lnTo>
                  <a:pt x="1877374" y="398163"/>
                </a:lnTo>
                <a:lnTo>
                  <a:pt x="1928957" y="440750"/>
                </a:lnTo>
                <a:lnTo>
                  <a:pt x="1980540" y="485067"/>
                </a:lnTo>
                <a:lnTo>
                  <a:pt x="2006851" y="507572"/>
                </a:lnTo>
                <a:lnTo>
                  <a:pt x="2032816" y="530769"/>
                </a:lnTo>
                <a:lnTo>
                  <a:pt x="2084399" y="578203"/>
                </a:lnTo>
                <a:lnTo>
                  <a:pt x="2135983" y="627021"/>
                </a:lnTo>
                <a:lnTo>
                  <a:pt x="2188258" y="678263"/>
                </a:lnTo>
                <a:lnTo>
                  <a:pt x="2239842" y="730890"/>
                </a:lnTo>
                <a:lnTo>
                  <a:pt x="2291425" y="784902"/>
                </a:lnTo>
                <a:lnTo>
                  <a:pt x="2342662" y="841338"/>
                </a:lnTo>
                <a:lnTo>
                  <a:pt x="2394591" y="899158"/>
                </a:lnTo>
                <a:lnTo>
                  <a:pt x="2445482" y="959056"/>
                </a:lnTo>
                <a:lnTo>
                  <a:pt x="2496719" y="1020338"/>
                </a:lnTo>
                <a:lnTo>
                  <a:pt x="2522338" y="1052192"/>
                </a:lnTo>
                <a:lnTo>
                  <a:pt x="2547264" y="1084045"/>
                </a:lnTo>
                <a:lnTo>
                  <a:pt x="2598155" y="1149482"/>
                </a:lnTo>
                <a:lnTo>
                  <a:pt x="2648700" y="1216997"/>
                </a:lnTo>
                <a:lnTo>
                  <a:pt x="2698552" y="1286589"/>
                </a:lnTo>
                <a:lnTo>
                  <a:pt x="2748404" y="1357912"/>
                </a:lnTo>
                <a:lnTo>
                  <a:pt x="2773330" y="1394267"/>
                </a:lnTo>
                <a:lnTo>
                  <a:pt x="2797910" y="1431313"/>
                </a:lnTo>
                <a:lnTo>
                  <a:pt x="2847070" y="1507138"/>
                </a:lnTo>
                <a:lnTo>
                  <a:pt x="2895538" y="1584693"/>
                </a:lnTo>
                <a:lnTo>
                  <a:pt x="3043710" y="1454857"/>
                </a:lnTo>
                <a:lnTo>
                  <a:pt x="3191536" y="1325367"/>
                </a:lnTo>
                <a:lnTo>
                  <a:pt x="3339708" y="1195185"/>
                </a:lnTo>
                <a:lnTo>
                  <a:pt x="3487534" y="1065695"/>
                </a:lnTo>
                <a:lnTo>
                  <a:pt x="3635706" y="935858"/>
                </a:lnTo>
                <a:lnTo>
                  <a:pt x="3783878" y="806368"/>
                </a:lnTo>
                <a:lnTo>
                  <a:pt x="3931704" y="676532"/>
                </a:lnTo>
                <a:lnTo>
                  <a:pt x="4079876" y="546696"/>
                </a:lnTo>
                <a:lnTo>
                  <a:pt x="40798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1000" baseline="0"/>
            </a:lvl1pPr>
          </a:lstStyle>
          <a:p>
            <a:r>
              <a:rPr lang="fi-FI" noProof="0"/>
              <a:t>Lisää kuva napsauttamalla kuvaketta </a:t>
            </a:r>
          </a:p>
        </p:txBody>
      </p:sp>
    </p:spTree>
    <p:extLst>
      <p:ext uri="{BB962C8B-B14F-4D97-AF65-F5344CB8AC3E}">
        <p14:creationId xmlns:p14="http://schemas.microsoft.com/office/powerpoint/2010/main" val="17359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ja korostu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ChangeAspect="1"/>
          </p:cNvSpPr>
          <p:nvPr userDrawn="1"/>
        </p:nvSpPr>
        <p:spPr bwMode="auto">
          <a:xfrm>
            <a:off x="8112125" y="0"/>
            <a:ext cx="4079875" cy="6858000"/>
          </a:xfrm>
          <a:custGeom>
            <a:avLst/>
            <a:gdLst/>
            <a:ahLst/>
            <a:cxnLst/>
            <a:rect l="l" t="t" r="r" b="b"/>
            <a:pathLst>
              <a:path w="4079875" h="6858000">
                <a:moveTo>
                  <a:pt x="0" y="0"/>
                </a:moveTo>
                <a:lnTo>
                  <a:pt x="1271875" y="0"/>
                </a:lnTo>
                <a:lnTo>
                  <a:pt x="1320689" y="25967"/>
                </a:lnTo>
                <a:lnTo>
                  <a:pt x="1369849" y="52627"/>
                </a:lnTo>
                <a:lnTo>
                  <a:pt x="1419701" y="81018"/>
                </a:lnTo>
                <a:lnTo>
                  <a:pt x="1469553" y="110794"/>
                </a:lnTo>
                <a:lnTo>
                  <a:pt x="1519752" y="141608"/>
                </a:lnTo>
                <a:lnTo>
                  <a:pt x="1569950" y="173807"/>
                </a:lnTo>
                <a:lnTo>
                  <a:pt x="1621187" y="207738"/>
                </a:lnTo>
                <a:lnTo>
                  <a:pt x="1672078" y="243053"/>
                </a:lnTo>
                <a:lnTo>
                  <a:pt x="1722969" y="279407"/>
                </a:lnTo>
                <a:lnTo>
                  <a:pt x="1774206" y="317493"/>
                </a:lnTo>
                <a:lnTo>
                  <a:pt x="1825789" y="356963"/>
                </a:lnTo>
                <a:lnTo>
                  <a:pt x="1877373" y="398164"/>
                </a:lnTo>
                <a:lnTo>
                  <a:pt x="1928956" y="440751"/>
                </a:lnTo>
                <a:lnTo>
                  <a:pt x="1980539" y="485068"/>
                </a:lnTo>
                <a:lnTo>
                  <a:pt x="2006850" y="507573"/>
                </a:lnTo>
                <a:lnTo>
                  <a:pt x="2032815" y="530770"/>
                </a:lnTo>
                <a:lnTo>
                  <a:pt x="2084398" y="578204"/>
                </a:lnTo>
                <a:lnTo>
                  <a:pt x="2135982" y="627022"/>
                </a:lnTo>
                <a:lnTo>
                  <a:pt x="2188257" y="678264"/>
                </a:lnTo>
                <a:lnTo>
                  <a:pt x="2239841" y="730891"/>
                </a:lnTo>
                <a:lnTo>
                  <a:pt x="2291424" y="784903"/>
                </a:lnTo>
                <a:lnTo>
                  <a:pt x="2342661" y="841339"/>
                </a:lnTo>
                <a:lnTo>
                  <a:pt x="2394590" y="899159"/>
                </a:lnTo>
                <a:lnTo>
                  <a:pt x="2445481" y="959057"/>
                </a:lnTo>
                <a:lnTo>
                  <a:pt x="2496718" y="1020339"/>
                </a:lnTo>
                <a:lnTo>
                  <a:pt x="2522337" y="1052193"/>
                </a:lnTo>
                <a:lnTo>
                  <a:pt x="2547263" y="1084046"/>
                </a:lnTo>
                <a:lnTo>
                  <a:pt x="2598154" y="1149483"/>
                </a:lnTo>
                <a:lnTo>
                  <a:pt x="2648699" y="1216998"/>
                </a:lnTo>
                <a:lnTo>
                  <a:pt x="2698551" y="1286590"/>
                </a:lnTo>
                <a:lnTo>
                  <a:pt x="2748403" y="1357914"/>
                </a:lnTo>
                <a:lnTo>
                  <a:pt x="2773329" y="1394268"/>
                </a:lnTo>
                <a:lnTo>
                  <a:pt x="2797909" y="1431314"/>
                </a:lnTo>
                <a:lnTo>
                  <a:pt x="2847069" y="1507139"/>
                </a:lnTo>
                <a:lnTo>
                  <a:pt x="2895537" y="1584694"/>
                </a:lnTo>
                <a:lnTo>
                  <a:pt x="3043709" y="1454858"/>
                </a:lnTo>
                <a:lnTo>
                  <a:pt x="3191535" y="1325368"/>
                </a:lnTo>
                <a:lnTo>
                  <a:pt x="3339707" y="1195186"/>
                </a:lnTo>
                <a:lnTo>
                  <a:pt x="3487533" y="1065696"/>
                </a:lnTo>
                <a:lnTo>
                  <a:pt x="3635705" y="935859"/>
                </a:lnTo>
                <a:lnTo>
                  <a:pt x="3783877" y="806369"/>
                </a:lnTo>
                <a:lnTo>
                  <a:pt x="3931703" y="676533"/>
                </a:lnTo>
                <a:lnTo>
                  <a:pt x="4079875" y="546697"/>
                </a:lnTo>
                <a:lnTo>
                  <a:pt x="40798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633605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00150" y="2205038"/>
            <a:ext cx="6336050" cy="36718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05DB-F7B7-4FD1-BDB2-26E863157CBD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88360" y="2205038"/>
            <a:ext cx="2303490" cy="3671887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  <a:lvl2pPr>
              <a:buClrTx/>
              <a:defRPr b="1">
                <a:solidFill>
                  <a:schemeClr val="bg1"/>
                </a:solidFill>
                <a:latin typeface="+mn-lt"/>
              </a:defRPr>
            </a:lvl2pPr>
            <a:lvl3pPr>
              <a:buClrTx/>
              <a:defRPr b="1">
                <a:solidFill>
                  <a:schemeClr val="bg1"/>
                </a:solidFill>
                <a:latin typeface="+mn-lt"/>
              </a:defRPr>
            </a:lvl3pPr>
            <a:lvl4pPr>
              <a:buClrTx/>
              <a:defRPr b="1">
                <a:solidFill>
                  <a:schemeClr val="bg1"/>
                </a:solidFill>
                <a:latin typeface="+mn-lt"/>
              </a:defRPr>
            </a:lvl4pPr>
            <a:lvl5pPr>
              <a:buClrTx/>
              <a:defRPr b="1">
                <a:solidFill>
                  <a:schemeClr val="bg1"/>
                </a:solidFill>
                <a:latin typeface="+mn-lt"/>
              </a:defRPr>
            </a:lvl5pPr>
            <a:lvl6pPr marL="1357312" indent="-28575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6pPr>
            <a:lvl7pPr marL="1612900" indent="-26670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7pPr>
            <a:lvl8pPr marL="1878013" indent="-265113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8pPr>
            <a:lvl9pPr marL="2152650" indent="-274638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1344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ä ja koros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633605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734C5-D825-4559-ACE4-4C98422003C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1" name="Freeform 10"/>
          <p:cNvSpPr>
            <a:spLocks noChangeAspect="1"/>
          </p:cNvSpPr>
          <p:nvPr userDrawn="1"/>
        </p:nvSpPr>
        <p:spPr bwMode="auto">
          <a:xfrm>
            <a:off x="8112125" y="0"/>
            <a:ext cx="4079875" cy="6858000"/>
          </a:xfrm>
          <a:custGeom>
            <a:avLst/>
            <a:gdLst/>
            <a:ahLst/>
            <a:cxnLst/>
            <a:rect l="l" t="t" r="r" b="b"/>
            <a:pathLst>
              <a:path w="4079875" h="6858000">
                <a:moveTo>
                  <a:pt x="0" y="0"/>
                </a:moveTo>
                <a:lnTo>
                  <a:pt x="1271875" y="0"/>
                </a:lnTo>
                <a:lnTo>
                  <a:pt x="1320689" y="25967"/>
                </a:lnTo>
                <a:lnTo>
                  <a:pt x="1369849" y="52627"/>
                </a:lnTo>
                <a:lnTo>
                  <a:pt x="1419701" y="81018"/>
                </a:lnTo>
                <a:lnTo>
                  <a:pt x="1469553" y="110794"/>
                </a:lnTo>
                <a:lnTo>
                  <a:pt x="1519752" y="141608"/>
                </a:lnTo>
                <a:lnTo>
                  <a:pt x="1569950" y="173807"/>
                </a:lnTo>
                <a:lnTo>
                  <a:pt x="1621187" y="207738"/>
                </a:lnTo>
                <a:lnTo>
                  <a:pt x="1672078" y="243053"/>
                </a:lnTo>
                <a:lnTo>
                  <a:pt x="1722969" y="279407"/>
                </a:lnTo>
                <a:lnTo>
                  <a:pt x="1774206" y="317493"/>
                </a:lnTo>
                <a:lnTo>
                  <a:pt x="1825789" y="356963"/>
                </a:lnTo>
                <a:lnTo>
                  <a:pt x="1877373" y="398164"/>
                </a:lnTo>
                <a:lnTo>
                  <a:pt x="1928956" y="440751"/>
                </a:lnTo>
                <a:lnTo>
                  <a:pt x="1980539" y="485068"/>
                </a:lnTo>
                <a:lnTo>
                  <a:pt x="2006850" y="507573"/>
                </a:lnTo>
                <a:lnTo>
                  <a:pt x="2032815" y="530770"/>
                </a:lnTo>
                <a:lnTo>
                  <a:pt x="2084398" y="578204"/>
                </a:lnTo>
                <a:lnTo>
                  <a:pt x="2135982" y="627022"/>
                </a:lnTo>
                <a:lnTo>
                  <a:pt x="2188257" y="678264"/>
                </a:lnTo>
                <a:lnTo>
                  <a:pt x="2239841" y="730891"/>
                </a:lnTo>
                <a:lnTo>
                  <a:pt x="2291424" y="784903"/>
                </a:lnTo>
                <a:lnTo>
                  <a:pt x="2342661" y="841339"/>
                </a:lnTo>
                <a:lnTo>
                  <a:pt x="2394590" y="899159"/>
                </a:lnTo>
                <a:lnTo>
                  <a:pt x="2445481" y="959057"/>
                </a:lnTo>
                <a:lnTo>
                  <a:pt x="2496718" y="1020339"/>
                </a:lnTo>
                <a:lnTo>
                  <a:pt x="2522337" y="1052193"/>
                </a:lnTo>
                <a:lnTo>
                  <a:pt x="2547263" y="1084046"/>
                </a:lnTo>
                <a:lnTo>
                  <a:pt x="2598154" y="1149483"/>
                </a:lnTo>
                <a:lnTo>
                  <a:pt x="2648699" y="1216998"/>
                </a:lnTo>
                <a:lnTo>
                  <a:pt x="2698551" y="1286590"/>
                </a:lnTo>
                <a:lnTo>
                  <a:pt x="2748403" y="1357914"/>
                </a:lnTo>
                <a:lnTo>
                  <a:pt x="2773329" y="1394268"/>
                </a:lnTo>
                <a:lnTo>
                  <a:pt x="2797909" y="1431314"/>
                </a:lnTo>
                <a:lnTo>
                  <a:pt x="2847069" y="1507139"/>
                </a:lnTo>
                <a:lnTo>
                  <a:pt x="2895537" y="1584694"/>
                </a:lnTo>
                <a:lnTo>
                  <a:pt x="3043709" y="1454858"/>
                </a:lnTo>
                <a:lnTo>
                  <a:pt x="3191535" y="1325368"/>
                </a:lnTo>
                <a:lnTo>
                  <a:pt x="3339707" y="1195186"/>
                </a:lnTo>
                <a:lnTo>
                  <a:pt x="3487533" y="1065696"/>
                </a:lnTo>
                <a:lnTo>
                  <a:pt x="3635705" y="935859"/>
                </a:lnTo>
                <a:lnTo>
                  <a:pt x="3783877" y="806369"/>
                </a:lnTo>
                <a:lnTo>
                  <a:pt x="3931703" y="676533"/>
                </a:lnTo>
                <a:lnTo>
                  <a:pt x="4079875" y="546697"/>
                </a:lnTo>
                <a:lnTo>
                  <a:pt x="40798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88360" y="2205038"/>
            <a:ext cx="2303490" cy="3671887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  <a:lvl2pPr>
              <a:buClrTx/>
              <a:defRPr b="1">
                <a:solidFill>
                  <a:schemeClr val="bg1"/>
                </a:solidFill>
                <a:latin typeface="+mn-lt"/>
              </a:defRPr>
            </a:lvl2pPr>
            <a:lvl3pPr>
              <a:buClrTx/>
              <a:defRPr b="1">
                <a:solidFill>
                  <a:schemeClr val="bg1"/>
                </a:solidFill>
                <a:latin typeface="+mn-lt"/>
              </a:defRPr>
            </a:lvl3pPr>
            <a:lvl4pPr>
              <a:buClrTx/>
              <a:defRPr b="1">
                <a:solidFill>
                  <a:schemeClr val="bg1"/>
                </a:solidFill>
                <a:latin typeface="+mn-lt"/>
              </a:defRPr>
            </a:lvl4pPr>
            <a:lvl5pPr>
              <a:buClrTx/>
              <a:defRPr b="1">
                <a:solidFill>
                  <a:schemeClr val="bg1"/>
                </a:solidFill>
                <a:latin typeface="+mn-lt"/>
              </a:defRPr>
            </a:lvl5pPr>
            <a:lvl6pPr marL="1357312" indent="-28575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6pPr>
            <a:lvl7pPr marL="1612900" indent="-26670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7pPr>
            <a:lvl8pPr marL="1878013" indent="-265113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8pPr>
            <a:lvl9pPr marL="2152650" indent="-274638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2637394"/>
            <a:ext cx="6335713" cy="136767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00149" y="2204815"/>
            <a:ext cx="6335713" cy="432059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193599" y="4077060"/>
            <a:ext cx="6342264" cy="432060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200150" y="4509120"/>
            <a:ext cx="6335713" cy="1367700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 </a:t>
            </a:r>
          </a:p>
        </p:txBody>
      </p:sp>
    </p:spTree>
    <p:extLst>
      <p:ext uri="{BB962C8B-B14F-4D97-AF65-F5344CB8AC3E}">
        <p14:creationId xmlns:p14="http://schemas.microsoft.com/office/powerpoint/2010/main" val="9102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ja koros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8112125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kuva napsauttamalla kuvaketta </a:t>
            </a:r>
          </a:p>
        </p:txBody>
      </p:sp>
      <p:sp>
        <p:nvSpPr>
          <p:cNvPr id="10" name="Freeform 9"/>
          <p:cNvSpPr>
            <a:spLocks noChangeAspect="1"/>
          </p:cNvSpPr>
          <p:nvPr userDrawn="1"/>
        </p:nvSpPr>
        <p:spPr bwMode="auto">
          <a:xfrm>
            <a:off x="8112125" y="0"/>
            <a:ext cx="4079875" cy="6858000"/>
          </a:xfrm>
          <a:custGeom>
            <a:avLst/>
            <a:gdLst/>
            <a:ahLst/>
            <a:cxnLst/>
            <a:rect l="l" t="t" r="r" b="b"/>
            <a:pathLst>
              <a:path w="4079875" h="6858000">
                <a:moveTo>
                  <a:pt x="0" y="0"/>
                </a:moveTo>
                <a:lnTo>
                  <a:pt x="1271875" y="0"/>
                </a:lnTo>
                <a:lnTo>
                  <a:pt x="1320689" y="25967"/>
                </a:lnTo>
                <a:lnTo>
                  <a:pt x="1369849" y="52627"/>
                </a:lnTo>
                <a:lnTo>
                  <a:pt x="1419701" y="81018"/>
                </a:lnTo>
                <a:lnTo>
                  <a:pt x="1469553" y="110794"/>
                </a:lnTo>
                <a:lnTo>
                  <a:pt x="1519752" y="141608"/>
                </a:lnTo>
                <a:lnTo>
                  <a:pt x="1569950" y="173807"/>
                </a:lnTo>
                <a:lnTo>
                  <a:pt x="1621187" y="207738"/>
                </a:lnTo>
                <a:lnTo>
                  <a:pt x="1672078" y="243053"/>
                </a:lnTo>
                <a:lnTo>
                  <a:pt x="1722969" y="279407"/>
                </a:lnTo>
                <a:lnTo>
                  <a:pt x="1774206" y="317493"/>
                </a:lnTo>
                <a:lnTo>
                  <a:pt x="1825789" y="356963"/>
                </a:lnTo>
                <a:lnTo>
                  <a:pt x="1877373" y="398164"/>
                </a:lnTo>
                <a:lnTo>
                  <a:pt x="1928956" y="440751"/>
                </a:lnTo>
                <a:lnTo>
                  <a:pt x="1980539" y="485068"/>
                </a:lnTo>
                <a:lnTo>
                  <a:pt x="2006850" y="507573"/>
                </a:lnTo>
                <a:lnTo>
                  <a:pt x="2032815" y="530770"/>
                </a:lnTo>
                <a:lnTo>
                  <a:pt x="2084398" y="578204"/>
                </a:lnTo>
                <a:lnTo>
                  <a:pt x="2135982" y="627022"/>
                </a:lnTo>
                <a:lnTo>
                  <a:pt x="2188257" y="678264"/>
                </a:lnTo>
                <a:lnTo>
                  <a:pt x="2239841" y="730891"/>
                </a:lnTo>
                <a:lnTo>
                  <a:pt x="2291424" y="784903"/>
                </a:lnTo>
                <a:lnTo>
                  <a:pt x="2342661" y="841339"/>
                </a:lnTo>
                <a:lnTo>
                  <a:pt x="2394590" y="899159"/>
                </a:lnTo>
                <a:lnTo>
                  <a:pt x="2445481" y="959057"/>
                </a:lnTo>
                <a:lnTo>
                  <a:pt x="2496718" y="1020339"/>
                </a:lnTo>
                <a:lnTo>
                  <a:pt x="2522337" y="1052193"/>
                </a:lnTo>
                <a:lnTo>
                  <a:pt x="2547263" y="1084046"/>
                </a:lnTo>
                <a:lnTo>
                  <a:pt x="2598154" y="1149483"/>
                </a:lnTo>
                <a:lnTo>
                  <a:pt x="2648699" y="1216998"/>
                </a:lnTo>
                <a:lnTo>
                  <a:pt x="2698551" y="1286590"/>
                </a:lnTo>
                <a:lnTo>
                  <a:pt x="2748403" y="1357914"/>
                </a:lnTo>
                <a:lnTo>
                  <a:pt x="2773329" y="1394268"/>
                </a:lnTo>
                <a:lnTo>
                  <a:pt x="2797909" y="1431314"/>
                </a:lnTo>
                <a:lnTo>
                  <a:pt x="2847069" y="1507139"/>
                </a:lnTo>
                <a:lnTo>
                  <a:pt x="2895537" y="1584694"/>
                </a:lnTo>
                <a:lnTo>
                  <a:pt x="3043709" y="1454858"/>
                </a:lnTo>
                <a:lnTo>
                  <a:pt x="3191535" y="1325368"/>
                </a:lnTo>
                <a:lnTo>
                  <a:pt x="3339707" y="1195186"/>
                </a:lnTo>
                <a:lnTo>
                  <a:pt x="3487533" y="1065696"/>
                </a:lnTo>
                <a:lnTo>
                  <a:pt x="3635705" y="935859"/>
                </a:lnTo>
                <a:lnTo>
                  <a:pt x="3783877" y="806369"/>
                </a:lnTo>
                <a:lnTo>
                  <a:pt x="3931703" y="676533"/>
                </a:lnTo>
                <a:lnTo>
                  <a:pt x="4079875" y="546697"/>
                </a:lnTo>
                <a:lnTo>
                  <a:pt x="40798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2AB27B0C-6149-4509-A205-1581F128AD59}" type="datetime1">
              <a:rPr lang="fi-FI" smtClean="0"/>
              <a:t>7.11.2019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88360" y="2205038"/>
            <a:ext cx="2303490" cy="3671887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  <a:lvl2pPr>
              <a:buClrTx/>
              <a:defRPr b="1">
                <a:solidFill>
                  <a:schemeClr val="bg1"/>
                </a:solidFill>
                <a:latin typeface="+mn-lt"/>
              </a:defRPr>
            </a:lvl2pPr>
            <a:lvl3pPr>
              <a:buClrTx/>
              <a:defRPr b="1">
                <a:solidFill>
                  <a:schemeClr val="bg1"/>
                </a:solidFill>
                <a:latin typeface="+mn-lt"/>
              </a:defRPr>
            </a:lvl3pPr>
            <a:lvl4pPr>
              <a:buClrTx/>
              <a:defRPr b="1">
                <a:solidFill>
                  <a:schemeClr val="bg1"/>
                </a:solidFill>
                <a:latin typeface="+mn-lt"/>
              </a:defRPr>
            </a:lvl4pPr>
            <a:lvl5pPr>
              <a:buClrTx/>
              <a:defRPr b="1">
                <a:solidFill>
                  <a:schemeClr val="bg1"/>
                </a:solidFill>
                <a:latin typeface="+mn-lt"/>
              </a:defRPr>
            </a:lvl5pPr>
            <a:lvl6pPr marL="1357312" indent="-28575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6pPr>
            <a:lvl7pPr marL="1612900" indent="-26670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7pPr>
            <a:lvl8pPr marL="1878013" indent="-265113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8pPr>
            <a:lvl9pPr marL="2152650" indent="-274638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3073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tkä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8"/>
            <a:ext cx="9791700" cy="276999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 sz="2000" b="1" cap="none" spc="0" baseline="0">
                <a:solidFill>
                  <a:schemeClr val="accent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3EC1C-FB94-4153-B6E3-27DAEDDDDE8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1200150" y="1628775"/>
            <a:ext cx="9791700" cy="424815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094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tkä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979170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0E138-8ED1-48CE-A906-900C4E8F998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2348847"/>
            <a:ext cx="9791700" cy="936130"/>
          </a:xfrm>
        </p:spPr>
        <p:txBody>
          <a:bodyPr/>
          <a:lstStyle>
            <a:lvl1pPr>
              <a:spcBef>
                <a:spcPts val="0"/>
              </a:spcBef>
              <a:defRPr sz="1600"/>
            </a:lvl1pPr>
            <a:lvl2pPr>
              <a:spcBef>
                <a:spcPts val="0"/>
              </a:spcBef>
              <a:defRPr sz="1600"/>
            </a:lvl2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01737" y="2060807"/>
            <a:ext cx="9791701" cy="288001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193598" y="3356986"/>
            <a:ext cx="9799839" cy="288001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1200150" y="3645027"/>
            <a:ext cx="9793288" cy="936130"/>
          </a:xfrm>
        </p:spPr>
        <p:txBody>
          <a:bodyPr/>
          <a:lstStyle>
            <a:lvl1pPr>
              <a:spcBef>
                <a:spcPts val="0"/>
              </a:spcBef>
              <a:defRPr sz="1600"/>
            </a:lvl1pPr>
            <a:lvl2pPr>
              <a:spcBef>
                <a:spcPts val="0"/>
              </a:spcBef>
              <a:defRPr sz="1600"/>
            </a:lvl2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1193598" y="4653166"/>
            <a:ext cx="9799839" cy="288001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200150" y="4941208"/>
            <a:ext cx="9793288" cy="936064"/>
          </a:xfrm>
        </p:spPr>
        <p:txBody>
          <a:bodyPr/>
          <a:lstStyle>
            <a:lvl1pPr>
              <a:spcBef>
                <a:spcPts val="0"/>
              </a:spcBef>
              <a:defRPr sz="1600"/>
            </a:lvl1pPr>
            <a:lvl2pPr>
              <a:spcBef>
                <a:spcPts val="0"/>
              </a:spcBef>
              <a:defRPr sz="1600"/>
            </a:lvl2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5526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avio ja koros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8"/>
            <a:ext cx="6336050" cy="276999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 sz="2000" b="1" cap="none" spc="0" baseline="0">
                <a:solidFill>
                  <a:schemeClr val="accent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BF2B0-E342-47F9-853B-20EBEB72CF5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1" name="Freeform 10"/>
          <p:cNvSpPr>
            <a:spLocks noChangeAspect="1"/>
          </p:cNvSpPr>
          <p:nvPr userDrawn="1"/>
        </p:nvSpPr>
        <p:spPr bwMode="auto">
          <a:xfrm>
            <a:off x="8112125" y="0"/>
            <a:ext cx="4079875" cy="6858000"/>
          </a:xfrm>
          <a:custGeom>
            <a:avLst/>
            <a:gdLst/>
            <a:ahLst/>
            <a:cxnLst/>
            <a:rect l="l" t="t" r="r" b="b"/>
            <a:pathLst>
              <a:path w="4079875" h="6858000">
                <a:moveTo>
                  <a:pt x="0" y="0"/>
                </a:moveTo>
                <a:lnTo>
                  <a:pt x="1271875" y="0"/>
                </a:lnTo>
                <a:lnTo>
                  <a:pt x="1320689" y="25967"/>
                </a:lnTo>
                <a:lnTo>
                  <a:pt x="1369849" y="52627"/>
                </a:lnTo>
                <a:lnTo>
                  <a:pt x="1419701" y="81018"/>
                </a:lnTo>
                <a:lnTo>
                  <a:pt x="1469553" y="110794"/>
                </a:lnTo>
                <a:lnTo>
                  <a:pt x="1519752" y="141608"/>
                </a:lnTo>
                <a:lnTo>
                  <a:pt x="1569950" y="173807"/>
                </a:lnTo>
                <a:lnTo>
                  <a:pt x="1621187" y="207738"/>
                </a:lnTo>
                <a:lnTo>
                  <a:pt x="1672078" y="243053"/>
                </a:lnTo>
                <a:lnTo>
                  <a:pt x="1722969" y="279407"/>
                </a:lnTo>
                <a:lnTo>
                  <a:pt x="1774206" y="317493"/>
                </a:lnTo>
                <a:lnTo>
                  <a:pt x="1825789" y="356963"/>
                </a:lnTo>
                <a:lnTo>
                  <a:pt x="1877373" y="398164"/>
                </a:lnTo>
                <a:lnTo>
                  <a:pt x="1928956" y="440751"/>
                </a:lnTo>
                <a:lnTo>
                  <a:pt x="1980539" y="485068"/>
                </a:lnTo>
                <a:lnTo>
                  <a:pt x="2006850" y="507573"/>
                </a:lnTo>
                <a:lnTo>
                  <a:pt x="2032815" y="530770"/>
                </a:lnTo>
                <a:lnTo>
                  <a:pt x="2084398" y="578204"/>
                </a:lnTo>
                <a:lnTo>
                  <a:pt x="2135982" y="627022"/>
                </a:lnTo>
                <a:lnTo>
                  <a:pt x="2188257" y="678264"/>
                </a:lnTo>
                <a:lnTo>
                  <a:pt x="2239841" y="730891"/>
                </a:lnTo>
                <a:lnTo>
                  <a:pt x="2291424" y="784903"/>
                </a:lnTo>
                <a:lnTo>
                  <a:pt x="2342661" y="841339"/>
                </a:lnTo>
                <a:lnTo>
                  <a:pt x="2394590" y="899159"/>
                </a:lnTo>
                <a:lnTo>
                  <a:pt x="2445481" y="959057"/>
                </a:lnTo>
                <a:lnTo>
                  <a:pt x="2496718" y="1020339"/>
                </a:lnTo>
                <a:lnTo>
                  <a:pt x="2522337" y="1052193"/>
                </a:lnTo>
                <a:lnTo>
                  <a:pt x="2547263" y="1084046"/>
                </a:lnTo>
                <a:lnTo>
                  <a:pt x="2598154" y="1149483"/>
                </a:lnTo>
                <a:lnTo>
                  <a:pt x="2648699" y="1216998"/>
                </a:lnTo>
                <a:lnTo>
                  <a:pt x="2698551" y="1286590"/>
                </a:lnTo>
                <a:lnTo>
                  <a:pt x="2748403" y="1357914"/>
                </a:lnTo>
                <a:lnTo>
                  <a:pt x="2773329" y="1394268"/>
                </a:lnTo>
                <a:lnTo>
                  <a:pt x="2797909" y="1431314"/>
                </a:lnTo>
                <a:lnTo>
                  <a:pt x="2847069" y="1507139"/>
                </a:lnTo>
                <a:lnTo>
                  <a:pt x="2895537" y="1584694"/>
                </a:lnTo>
                <a:lnTo>
                  <a:pt x="3043709" y="1454858"/>
                </a:lnTo>
                <a:lnTo>
                  <a:pt x="3191535" y="1325368"/>
                </a:lnTo>
                <a:lnTo>
                  <a:pt x="3339707" y="1195186"/>
                </a:lnTo>
                <a:lnTo>
                  <a:pt x="3487533" y="1065696"/>
                </a:lnTo>
                <a:lnTo>
                  <a:pt x="3635705" y="935859"/>
                </a:lnTo>
                <a:lnTo>
                  <a:pt x="3783877" y="806369"/>
                </a:lnTo>
                <a:lnTo>
                  <a:pt x="3931703" y="676533"/>
                </a:lnTo>
                <a:lnTo>
                  <a:pt x="4079875" y="546697"/>
                </a:lnTo>
                <a:lnTo>
                  <a:pt x="40798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88360" y="2205038"/>
            <a:ext cx="2303490" cy="3671887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  <a:lvl2pPr>
              <a:buClrTx/>
              <a:defRPr b="1">
                <a:solidFill>
                  <a:schemeClr val="bg1"/>
                </a:solidFill>
                <a:latin typeface="+mn-lt"/>
              </a:defRPr>
            </a:lvl2pPr>
            <a:lvl3pPr>
              <a:buClrTx/>
              <a:defRPr b="1">
                <a:solidFill>
                  <a:schemeClr val="bg1"/>
                </a:solidFill>
                <a:latin typeface="+mn-lt"/>
              </a:defRPr>
            </a:lvl3pPr>
            <a:lvl4pPr>
              <a:buClrTx/>
              <a:defRPr b="1">
                <a:solidFill>
                  <a:schemeClr val="bg1"/>
                </a:solidFill>
                <a:latin typeface="+mn-lt"/>
              </a:defRPr>
            </a:lvl4pPr>
            <a:lvl5pPr>
              <a:buClrTx/>
              <a:defRPr b="1">
                <a:solidFill>
                  <a:schemeClr val="bg1"/>
                </a:solidFill>
                <a:latin typeface="+mn-lt"/>
              </a:defRPr>
            </a:lvl5pPr>
            <a:lvl6pPr marL="1357312" indent="-28575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6pPr>
            <a:lvl7pPr marL="1612900" indent="-266700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7pPr>
            <a:lvl8pPr marL="1878013" indent="-265113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8pPr>
            <a:lvl9pPr marL="2152650" indent="-274638">
              <a:buClrTx/>
              <a:buFont typeface="Arial" panose="020B0604020202020204" pitchFamily="34" charset="0"/>
              <a:buChar char="•"/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fi-FI" noProof="0"/>
              <a:t>Lisää alaotsikko napsauttamalla </a:t>
            </a:r>
          </a:p>
          <a:p>
            <a:pPr lvl="1"/>
            <a:r>
              <a:rPr lang="fi-FI" noProof="0"/>
              <a:t>Second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876925"/>
            <a:ext cx="6336050" cy="153888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4" hasCustomPrompt="1"/>
          </p:nvPr>
        </p:nvSpPr>
        <p:spPr>
          <a:xfrm>
            <a:off x="1200150" y="1628775"/>
            <a:ext cx="6335713" cy="4248150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fi-FI" noProof="0"/>
              <a:t>Lisää kaavio </a:t>
            </a:r>
          </a:p>
        </p:txBody>
      </p:sp>
    </p:spTree>
    <p:extLst>
      <p:ext uri="{BB962C8B-B14F-4D97-AF65-F5344CB8AC3E}">
        <p14:creationId xmlns:p14="http://schemas.microsoft.com/office/powerpoint/2010/main" val="109781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avi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8"/>
            <a:ext cx="9791700" cy="276999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 sz="2000" b="1" cap="none" spc="0" baseline="0">
                <a:solidFill>
                  <a:schemeClr val="accent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4" hasCustomPrompt="1"/>
          </p:nvPr>
        </p:nvSpPr>
        <p:spPr>
          <a:xfrm>
            <a:off x="1200150" y="1628775"/>
            <a:ext cx="9791700" cy="4248150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</p:spTree>
    <p:extLst>
      <p:ext uri="{BB962C8B-B14F-4D97-AF65-F5344CB8AC3E}">
        <p14:creationId xmlns:p14="http://schemas.microsoft.com/office/powerpoint/2010/main" val="42559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kaavi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8"/>
            <a:ext cx="9791700" cy="276999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 sz="2000" b="1" cap="none" spc="0" baseline="0">
                <a:solidFill>
                  <a:schemeClr val="accent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E045-2ED2-4A7D-8079-9B02AF73A7B6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4" hasCustomPrompt="1"/>
          </p:nvPr>
        </p:nvSpPr>
        <p:spPr>
          <a:xfrm>
            <a:off x="1200150" y="1628775"/>
            <a:ext cx="4823840" cy="4248150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  <p:sp>
        <p:nvSpPr>
          <p:cNvPr id="9" name="Chart Placeholder 11"/>
          <p:cNvSpPr>
            <a:spLocks noGrp="1"/>
          </p:cNvSpPr>
          <p:nvPr>
            <p:ph type="chart" sz="quarter" idx="15" hasCustomPrompt="1"/>
          </p:nvPr>
        </p:nvSpPr>
        <p:spPr>
          <a:xfrm>
            <a:off x="6168010" y="1628750"/>
            <a:ext cx="4825428" cy="4248175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</p:spTree>
    <p:extLst>
      <p:ext uri="{BB962C8B-B14F-4D97-AF65-F5344CB8AC3E}">
        <p14:creationId xmlns:p14="http://schemas.microsoft.com/office/powerpoint/2010/main" val="250163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9791700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AD083AD2-4334-4A64-AC1D-F8A53353C286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7899401" y="-1588"/>
            <a:ext cx="4292599" cy="2422526"/>
            <a:chOff x="7899401" y="-1588"/>
            <a:chExt cx="4292599" cy="2422526"/>
          </a:xfrm>
        </p:grpSpPr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7899401" y="-1588"/>
              <a:ext cx="4292599" cy="2422526"/>
            </a:xfrm>
            <a:custGeom>
              <a:avLst/>
              <a:gdLst>
                <a:gd name="T0" fmla="*/ 8111 w 8111"/>
                <a:gd name="T1" fmla="*/ 1579 h 4577"/>
                <a:gd name="T2" fmla="*/ 7683 w 8111"/>
                <a:gd name="T3" fmla="*/ 1954 h 4577"/>
                <a:gd name="T4" fmla="*/ 7256 w 8111"/>
                <a:gd name="T5" fmla="*/ 2329 h 4577"/>
                <a:gd name="T6" fmla="*/ 6828 w 8111"/>
                <a:gd name="T7" fmla="*/ 2703 h 4577"/>
                <a:gd name="T8" fmla="*/ 6400 w 8111"/>
                <a:gd name="T9" fmla="*/ 3078 h 4577"/>
                <a:gd name="T10" fmla="*/ 5973 w 8111"/>
                <a:gd name="T11" fmla="*/ 3452 h 4577"/>
                <a:gd name="T12" fmla="*/ 5545 w 8111"/>
                <a:gd name="T13" fmla="*/ 3828 h 4577"/>
                <a:gd name="T14" fmla="*/ 5118 w 8111"/>
                <a:gd name="T15" fmla="*/ 4202 h 4577"/>
                <a:gd name="T16" fmla="*/ 4690 w 8111"/>
                <a:gd name="T17" fmla="*/ 4577 h 4577"/>
                <a:gd name="T18" fmla="*/ 4550 w 8111"/>
                <a:gd name="T19" fmla="*/ 4353 h 4577"/>
                <a:gd name="T20" fmla="*/ 4408 w 8111"/>
                <a:gd name="T21" fmla="*/ 4134 h 4577"/>
                <a:gd name="T22" fmla="*/ 4337 w 8111"/>
                <a:gd name="T23" fmla="*/ 4027 h 4577"/>
                <a:gd name="T24" fmla="*/ 4265 w 8111"/>
                <a:gd name="T25" fmla="*/ 3922 h 4577"/>
                <a:gd name="T26" fmla="*/ 4121 w 8111"/>
                <a:gd name="T27" fmla="*/ 3716 h 4577"/>
                <a:gd name="T28" fmla="*/ 3977 w 8111"/>
                <a:gd name="T29" fmla="*/ 3515 h 4577"/>
                <a:gd name="T30" fmla="*/ 3831 w 8111"/>
                <a:gd name="T31" fmla="*/ 3320 h 4577"/>
                <a:gd name="T32" fmla="*/ 3684 w 8111"/>
                <a:gd name="T33" fmla="*/ 3131 h 4577"/>
                <a:gd name="T34" fmla="*/ 3612 w 8111"/>
                <a:gd name="T35" fmla="*/ 3039 h 4577"/>
                <a:gd name="T36" fmla="*/ 3538 w 8111"/>
                <a:gd name="T37" fmla="*/ 2947 h 4577"/>
                <a:gd name="T38" fmla="*/ 3390 w 8111"/>
                <a:gd name="T39" fmla="*/ 2770 h 4577"/>
                <a:gd name="T40" fmla="*/ 3243 w 8111"/>
                <a:gd name="T41" fmla="*/ 2597 h 4577"/>
                <a:gd name="T42" fmla="*/ 3093 w 8111"/>
                <a:gd name="T43" fmla="*/ 2430 h 4577"/>
                <a:gd name="T44" fmla="*/ 2945 w 8111"/>
                <a:gd name="T45" fmla="*/ 2267 h 4577"/>
                <a:gd name="T46" fmla="*/ 2796 w 8111"/>
                <a:gd name="T47" fmla="*/ 2111 h 4577"/>
                <a:gd name="T48" fmla="*/ 2647 w 8111"/>
                <a:gd name="T49" fmla="*/ 1959 h 4577"/>
                <a:gd name="T50" fmla="*/ 2496 w 8111"/>
                <a:gd name="T51" fmla="*/ 1811 h 4577"/>
                <a:gd name="T52" fmla="*/ 2347 w 8111"/>
                <a:gd name="T53" fmla="*/ 1670 h 4577"/>
                <a:gd name="T54" fmla="*/ 2198 w 8111"/>
                <a:gd name="T55" fmla="*/ 1533 h 4577"/>
                <a:gd name="T56" fmla="*/ 2123 w 8111"/>
                <a:gd name="T57" fmla="*/ 1466 h 4577"/>
                <a:gd name="T58" fmla="*/ 2047 w 8111"/>
                <a:gd name="T59" fmla="*/ 1401 h 4577"/>
                <a:gd name="T60" fmla="*/ 1898 w 8111"/>
                <a:gd name="T61" fmla="*/ 1273 h 4577"/>
                <a:gd name="T62" fmla="*/ 1749 w 8111"/>
                <a:gd name="T63" fmla="*/ 1150 h 4577"/>
                <a:gd name="T64" fmla="*/ 1600 w 8111"/>
                <a:gd name="T65" fmla="*/ 1031 h 4577"/>
                <a:gd name="T66" fmla="*/ 1451 w 8111"/>
                <a:gd name="T67" fmla="*/ 917 h 4577"/>
                <a:gd name="T68" fmla="*/ 1303 w 8111"/>
                <a:gd name="T69" fmla="*/ 807 h 4577"/>
                <a:gd name="T70" fmla="*/ 1156 w 8111"/>
                <a:gd name="T71" fmla="*/ 702 h 4577"/>
                <a:gd name="T72" fmla="*/ 1009 w 8111"/>
                <a:gd name="T73" fmla="*/ 600 h 4577"/>
                <a:gd name="T74" fmla="*/ 861 w 8111"/>
                <a:gd name="T75" fmla="*/ 502 h 4577"/>
                <a:gd name="T76" fmla="*/ 716 w 8111"/>
                <a:gd name="T77" fmla="*/ 409 h 4577"/>
                <a:gd name="T78" fmla="*/ 571 w 8111"/>
                <a:gd name="T79" fmla="*/ 320 h 4577"/>
                <a:gd name="T80" fmla="*/ 427 w 8111"/>
                <a:gd name="T81" fmla="*/ 234 h 4577"/>
                <a:gd name="T82" fmla="*/ 283 w 8111"/>
                <a:gd name="T83" fmla="*/ 152 h 4577"/>
                <a:gd name="T84" fmla="*/ 141 w 8111"/>
                <a:gd name="T85" fmla="*/ 75 h 4577"/>
                <a:gd name="T86" fmla="*/ 0 w 8111"/>
                <a:gd name="T87" fmla="*/ 0 h 4577"/>
                <a:gd name="T88" fmla="*/ 506 w 8111"/>
                <a:gd name="T89" fmla="*/ 0 h 4577"/>
                <a:gd name="T90" fmla="*/ 1014 w 8111"/>
                <a:gd name="T91" fmla="*/ 0 h 4577"/>
                <a:gd name="T92" fmla="*/ 1520 w 8111"/>
                <a:gd name="T93" fmla="*/ 0 h 4577"/>
                <a:gd name="T94" fmla="*/ 2027 w 8111"/>
                <a:gd name="T95" fmla="*/ 0 h 4577"/>
                <a:gd name="T96" fmla="*/ 2534 w 8111"/>
                <a:gd name="T97" fmla="*/ 0 h 4577"/>
                <a:gd name="T98" fmla="*/ 3041 w 8111"/>
                <a:gd name="T99" fmla="*/ 0 h 4577"/>
                <a:gd name="T100" fmla="*/ 3548 w 8111"/>
                <a:gd name="T101" fmla="*/ 0 h 4577"/>
                <a:gd name="T102" fmla="*/ 4056 w 8111"/>
                <a:gd name="T103" fmla="*/ 0 h 4577"/>
                <a:gd name="T104" fmla="*/ 4562 w 8111"/>
                <a:gd name="T105" fmla="*/ 0 h 4577"/>
                <a:gd name="T106" fmla="*/ 5069 w 8111"/>
                <a:gd name="T107" fmla="*/ 0 h 4577"/>
                <a:gd name="T108" fmla="*/ 5575 w 8111"/>
                <a:gd name="T109" fmla="*/ 0 h 4577"/>
                <a:gd name="T110" fmla="*/ 6083 w 8111"/>
                <a:gd name="T111" fmla="*/ 0 h 4577"/>
                <a:gd name="T112" fmla="*/ 6589 w 8111"/>
                <a:gd name="T113" fmla="*/ 0 h 4577"/>
                <a:gd name="T114" fmla="*/ 7096 w 8111"/>
                <a:gd name="T115" fmla="*/ 0 h 4577"/>
                <a:gd name="T116" fmla="*/ 7604 w 8111"/>
                <a:gd name="T117" fmla="*/ 0 h 4577"/>
                <a:gd name="T118" fmla="*/ 8111 w 8111"/>
                <a:gd name="T119" fmla="*/ 0 h 4577"/>
                <a:gd name="T120" fmla="*/ 8111 w 8111"/>
                <a:gd name="T121" fmla="*/ 790 h 4577"/>
                <a:gd name="T122" fmla="*/ 8111 w 8111"/>
                <a:gd name="T123" fmla="*/ 1579 h 4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11" h="4577">
                  <a:moveTo>
                    <a:pt x="8111" y="1579"/>
                  </a:moveTo>
                  <a:lnTo>
                    <a:pt x="7683" y="1954"/>
                  </a:lnTo>
                  <a:lnTo>
                    <a:pt x="7256" y="2329"/>
                  </a:lnTo>
                  <a:lnTo>
                    <a:pt x="6828" y="2703"/>
                  </a:lnTo>
                  <a:lnTo>
                    <a:pt x="6400" y="3078"/>
                  </a:lnTo>
                  <a:lnTo>
                    <a:pt x="5973" y="3452"/>
                  </a:lnTo>
                  <a:lnTo>
                    <a:pt x="5545" y="3828"/>
                  </a:lnTo>
                  <a:lnTo>
                    <a:pt x="5118" y="4202"/>
                  </a:lnTo>
                  <a:lnTo>
                    <a:pt x="4690" y="4577"/>
                  </a:lnTo>
                  <a:lnTo>
                    <a:pt x="4550" y="4353"/>
                  </a:lnTo>
                  <a:lnTo>
                    <a:pt x="4408" y="4134"/>
                  </a:lnTo>
                  <a:lnTo>
                    <a:pt x="4337" y="4027"/>
                  </a:lnTo>
                  <a:lnTo>
                    <a:pt x="4265" y="3922"/>
                  </a:lnTo>
                  <a:lnTo>
                    <a:pt x="4121" y="3716"/>
                  </a:lnTo>
                  <a:lnTo>
                    <a:pt x="3977" y="3515"/>
                  </a:lnTo>
                  <a:lnTo>
                    <a:pt x="3831" y="3320"/>
                  </a:lnTo>
                  <a:lnTo>
                    <a:pt x="3684" y="3131"/>
                  </a:lnTo>
                  <a:lnTo>
                    <a:pt x="3612" y="3039"/>
                  </a:lnTo>
                  <a:lnTo>
                    <a:pt x="3538" y="2947"/>
                  </a:lnTo>
                  <a:lnTo>
                    <a:pt x="3390" y="2770"/>
                  </a:lnTo>
                  <a:lnTo>
                    <a:pt x="3243" y="2597"/>
                  </a:lnTo>
                  <a:lnTo>
                    <a:pt x="3093" y="2430"/>
                  </a:lnTo>
                  <a:lnTo>
                    <a:pt x="2945" y="2267"/>
                  </a:lnTo>
                  <a:lnTo>
                    <a:pt x="2796" y="2111"/>
                  </a:lnTo>
                  <a:lnTo>
                    <a:pt x="2647" y="1959"/>
                  </a:lnTo>
                  <a:lnTo>
                    <a:pt x="2496" y="1811"/>
                  </a:lnTo>
                  <a:lnTo>
                    <a:pt x="2347" y="1670"/>
                  </a:lnTo>
                  <a:lnTo>
                    <a:pt x="2198" y="1533"/>
                  </a:lnTo>
                  <a:lnTo>
                    <a:pt x="2123" y="1466"/>
                  </a:lnTo>
                  <a:lnTo>
                    <a:pt x="2047" y="1401"/>
                  </a:lnTo>
                  <a:lnTo>
                    <a:pt x="1898" y="1273"/>
                  </a:lnTo>
                  <a:lnTo>
                    <a:pt x="1749" y="1150"/>
                  </a:lnTo>
                  <a:lnTo>
                    <a:pt x="1600" y="1031"/>
                  </a:lnTo>
                  <a:lnTo>
                    <a:pt x="1451" y="917"/>
                  </a:lnTo>
                  <a:lnTo>
                    <a:pt x="1303" y="807"/>
                  </a:lnTo>
                  <a:lnTo>
                    <a:pt x="1156" y="702"/>
                  </a:lnTo>
                  <a:lnTo>
                    <a:pt x="1009" y="600"/>
                  </a:lnTo>
                  <a:lnTo>
                    <a:pt x="861" y="502"/>
                  </a:lnTo>
                  <a:lnTo>
                    <a:pt x="716" y="409"/>
                  </a:lnTo>
                  <a:lnTo>
                    <a:pt x="571" y="320"/>
                  </a:lnTo>
                  <a:lnTo>
                    <a:pt x="427" y="234"/>
                  </a:lnTo>
                  <a:lnTo>
                    <a:pt x="283" y="152"/>
                  </a:lnTo>
                  <a:lnTo>
                    <a:pt x="141" y="75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1014" y="0"/>
                  </a:lnTo>
                  <a:lnTo>
                    <a:pt x="1520" y="0"/>
                  </a:lnTo>
                  <a:lnTo>
                    <a:pt x="2027" y="0"/>
                  </a:lnTo>
                  <a:lnTo>
                    <a:pt x="2534" y="0"/>
                  </a:lnTo>
                  <a:lnTo>
                    <a:pt x="3041" y="0"/>
                  </a:lnTo>
                  <a:lnTo>
                    <a:pt x="3548" y="0"/>
                  </a:lnTo>
                  <a:lnTo>
                    <a:pt x="4056" y="0"/>
                  </a:lnTo>
                  <a:lnTo>
                    <a:pt x="4562" y="0"/>
                  </a:lnTo>
                  <a:lnTo>
                    <a:pt x="5069" y="0"/>
                  </a:lnTo>
                  <a:lnTo>
                    <a:pt x="5575" y="0"/>
                  </a:lnTo>
                  <a:lnTo>
                    <a:pt x="6083" y="0"/>
                  </a:lnTo>
                  <a:lnTo>
                    <a:pt x="6589" y="0"/>
                  </a:lnTo>
                  <a:lnTo>
                    <a:pt x="7096" y="0"/>
                  </a:lnTo>
                  <a:lnTo>
                    <a:pt x="7604" y="0"/>
                  </a:lnTo>
                  <a:lnTo>
                    <a:pt x="8111" y="0"/>
                  </a:lnTo>
                  <a:lnTo>
                    <a:pt x="8111" y="790"/>
                  </a:lnTo>
                  <a:lnTo>
                    <a:pt x="8111" y="1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grpSp>
          <p:nvGrpSpPr>
            <p:cNvPr id="18" name="Group 17"/>
            <p:cNvGrpSpPr>
              <a:grpSpLocks noChangeAspect="1"/>
            </p:cNvGrpSpPr>
            <p:nvPr userDrawn="1"/>
          </p:nvGrpSpPr>
          <p:grpSpPr>
            <a:xfrm>
              <a:off x="10039814" y="477538"/>
              <a:ext cx="1416840" cy="648000"/>
              <a:chOff x="4471987" y="468313"/>
              <a:chExt cx="1489075" cy="681037"/>
            </a:xfrm>
          </p:grpSpPr>
          <p:sp>
            <p:nvSpPr>
              <p:cNvPr id="19" name="Freeform 7"/>
              <p:cNvSpPr>
                <a:spLocks noEditPoints="1"/>
              </p:cNvSpPr>
              <p:nvPr userDrawn="1"/>
            </p:nvSpPr>
            <p:spPr bwMode="auto">
              <a:xfrm>
                <a:off x="4471987" y="676275"/>
                <a:ext cx="1152525" cy="473075"/>
              </a:xfrm>
              <a:custGeom>
                <a:avLst/>
                <a:gdLst>
                  <a:gd name="T0" fmla="*/ 1772 w 2177"/>
                  <a:gd name="T1" fmla="*/ 886 h 895"/>
                  <a:gd name="T2" fmla="*/ 1669 w 2177"/>
                  <a:gd name="T3" fmla="*/ 849 h 895"/>
                  <a:gd name="T4" fmla="*/ 1590 w 2177"/>
                  <a:gd name="T5" fmla="*/ 788 h 895"/>
                  <a:gd name="T6" fmla="*/ 1541 w 2177"/>
                  <a:gd name="T7" fmla="*/ 717 h 895"/>
                  <a:gd name="T8" fmla="*/ 1701 w 2177"/>
                  <a:gd name="T9" fmla="*/ 651 h 895"/>
                  <a:gd name="T10" fmla="*/ 1761 w 2177"/>
                  <a:gd name="T11" fmla="*/ 705 h 895"/>
                  <a:gd name="T12" fmla="*/ 1850 w 2177"/>
                  <a:gd name="T13" fmla="*/ 728 h 895"/>
                  <a:gd name="T14" fmla="*/ 1947 w 2177"/>
                  <a:gd name="T15" fmla="*/ 717 h 895"/>
                  <a:gd name="T16" fmla="*/ 1990 w 2177"/>
                  <a:gd name="T17" fmla="*/ 688 h 895"/>
                  <a:gd name="T18" fmla="*/ 2006 w 2177"/>
                  <a:gd name="T19" fmla="*/ 632 h 895"/>
                  <a:gd name="T20" fmla="*/ 1989 w 2177"/>
                  <a:gd name="T21" fmla="*/ 588 h 895"/>
                  <a:gd name="T22" fmla="*/ 1904 w 2177"/>
                  <a:gd name="T23" fmla="*/ 538 h 895"/>
                  <a:gd name="T24" fmla="*/ 1703 w 2177"/>
                  <a:gd name="T25" fmla="*/ 469 h 895"/>
                  <a:gd name="T26" fmla="*/ 1625 w 2177"/>
                  <a:gd name="T27" fmla="*/ 415 h 895"/>
                  <a:gd name="T28" fmla="*/ 1575 w 2177"/>
                  <a:gd name="T29" fmla="*/ 337 h 895"/>
                  <a:gd name="T30" fmla="*/ 1562 w 2177"/>
                  <a:gd name="T31" fmla="*/ 241 h 895"/>
                  <a:gd name="T32" fmla="*/ 1592 w 2177"/>
                  <a:gd name="T33" fmla="*/ 136 h 895"/>
                  <a:gd name="T34" fmla="*/ 1658 w 2177"/>
                  <a:gd name="T35" fmla="*/ 59 h 895"/>
                  <a:gd name="T36" fmla="*/ 1751 w 2177"/>
                  <a:gd name="T37" fmla="*/ 13 h 895"/>
                  <a:gd name="T38" fmla="*/ 1871 w 2177"/>
                  <a:gd name="T39" fmla="*/ 1 h 895"/>
                  <a:gd name="T40" fmla="*/ 1967 w 2177"/>
                  <a:gd name="T41" fmla="*/ 21 h 895"/>
                  <a:gd name="T42" fmla="*/ 2049 w 2177"/>
                  <a:gd name="T43" fmla="*/ 64 h 895"/>
                  <a:gd name="T44" fmla="*/ 2121 w 2177"/>
                  <a:gd name="T45" fmla="*/ 140 h 895"/>
                  <a:gd name="T46" fmla="*/ 2003 w 2177"/>
                  <a:gd name="T47" fmla="*/ 263 h 895"/>
                  <a:gd name="T48" fmla="*/ 1953 w 2177"/>
                  <a:gd name="T49" fmla="*/ 200 h 895"/>
                  <a:gd name="T50" fmla="*/ 1902 w 2177"/>
                  <a:gd name="T51" fmla="*/ 173 h 895"/>
                  <a:gd name="T52" fmla="*/ 1807 w 2177"/>
                  <a:gd name="T53" fmla="*/ 168 h 895"/>
                  <a:gd name="T54" fmla="*/ 1748 w 2177"/>
                  <a:gd name="T55" fmla="*/ 203 h 895"/>
                  <a:gd name="T56" fmla="*/ 1732 w 2177"/>
                  <a:gd name="T57" fmla="*/ 260 h 895"/>
                  <a:gd name="T58" fmla="*/ 1752 w 2177"/>
                  <a:gd name="T59" fmla="*/ 305 h 895"/>
                  <a:gd name="T60" fmla="*/ 1832 w 2177"/>
                  <a:gd name="T61" fmla="*/ 350 h 895"/>
                  <a:gd name="T62" fmla="*/ 2043 w 2177"/>
                  <a:gd name="T63" fmla="*/ 428 h 895"/>
                  <a:gd name="T64" fmla="*/ 2131 w 2177"/>
                  <a:gd name="T65" fmla="*/ 495 h 895"/>
                  <a:gd name="T66" fmla="*/ 2170 w 2177"/>
                  <a:gd name="T67" fmla="*/ 576 h 895"/>
                  <a:gd name="T68" fmla="*/ 2171 w 2177"/>
                  <a:gd name="T69" fmla="*/ 693 h 895"/>
                  <a:gd name="T70" fmla="*/ 2126 w 2177"/>
                  <a:gd name="T71" fmla="*/ 789 h 895"/>
                  <a:gd name="T72" fmla="*/ 2056 w 2177"/>
                  <a:gd name="T73" fmla="*/ 848 h 895"/>
                  <a:gd name="T74" fmla="*/ 1946 w 2177"/>
                  <a:gd name="T75" fmla="*/ 887 h 895"/>
                  <a:gd name="T76" fmla="*/ 657 w 2177"/>
                  <a:gd name="T77" fmla="*/ 447 h 895"/>
                  <a:gd name="T78" fmla="*/ 0 w 2177"/>
                  <a:gd name="T79" fmla="*/ 17 h 895"/>
                  <a:gd name="T80" fmla="*/ 1064 w 2177"/>
                  <a:gd name="T81" fmla="*/ 891 h 895"/>
                  <a:gd name="T82" fmla="*/ 963 w 2177"/>
                  <a:gd name="T83" fmla="*/ 866 h 895"/>
                  <a:gd name="T84" fmla="*/ 871 w 2177"/>
                  <a:gd name="T85" fmla="*/ 805 h 895"/>
                  <a:gd name="T86" fmla="*/ 813 w 2177"/>
                  <a:gd name="T87" fmla="*/ 721 h 895"/>
                  <a:gd name="T88" fmla="*/ 788 w 2177"/>
                  <a:gd name="T89" fmla="*/ 596 h 895"/>
                  <a:gd name="T90" fmla="*/ 965 w 2177"/>
                  <a:gd name="T91" fmla="*/ 640 h 895"/>
                  <a:gd name="T92" fmla="*/ 1009 w 2177"/>
                  <a:gd name="T93" fmla="*/ 701 h 895"/>
                  <a:gd name="T94" fmla="*/ 1076 w 2177"/>
                  <a:gd name="T95" fmla="*/ 726 h 895"/>
                  <a:gd name="T96" fmla="*/ 1165 w 2177"/>
                  <a:gd name="T97" fmla="*/ 724 h 895"/>
                  <a:gd name="T98" fmla="*/ 1224 w 2177"/>
                  <a:gd name="T99" fmla="*/ 701 h 895"/>
                  <a:gd name="T100" fmla="*/ 1265 w 2177"/>
                  <a:gd name="T101" fmla="*/ 647 h 895"/>
                  <a:gd name="T102" fmla="*/ 1276 w 2177"/>
                  <a:gd name="T103" fmla="*/ 17 h 895"/>
                  <a:gd name="T104" fmla="*/ 1431 w 2177"/>
                  <a:gd name="T105" fmla="*/ 693 h 895"/>
                  <a:gd name="T106" fmla="*/ 1382 w 2177"/>
                  <a:gd name="T107" fmla="*/ 784 h 895"/>
                  <a:gd name="T108" fmla="*/ 1303 w 2177"/>
                  <a:gd name="T109" fmla="*/ 849 h 895"/>
                  <a:gd name="T110" fmla="*/ 1184 w 2177"/>
                  <a:gd name="T111" fmla="*/ 889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7" h="895">
                    <a:moveTo>
                      <a:pt x="1864" y="895"/>
                    </a:moveTo>
                    <a:lnTo>
                      <a:pt x="1848" y="895"/>
                    </a:lnTo>
                    <a:lnTo>
                      <a:pt x="1832" y="894"/>
                    </a:lnTo>
                    <a:lnTo>
                      <a:pt x="1817" y="893"/>
                    </a:lnTo>
                    <a:lnTo>
                      <a:pt x="1801" y="890"/>
                    </a:lnTo>
                    <a:lnTo>
                      <a:pt x="1793" y="889"/>
                    </a:lnTo>
                    <a:lnTo>
                      <a:pt x="1786" y="888"/>
                    </a:lnTo>
                    <a:lnTo>
                      <a:pt x="1772" y="886"/>
                    </a:lnTo>
                    <a:lnTo>
                      <a:pt x="1758" y="883"/>
                    </a:lnTo>
                    <a:lnTo>
                      <a:pt x="1744" y="879"/>
                    </a:lnTo>
                    <a:lnTo>
                      <a:pt x="1731" y="875"/>
                    </a:lnTo>
                    <a:lnTo>
                      <a:pt x="1718" y="871"/>
                    </a:lnTo>
                    <a:lnTo>
                      <a:pt x="1705" y="866"/>
                    </a:lnTo>
                    <a:lnTo>
                      <a:pt x="1693" y="861"/>
                    </a:lnTo>
                    <a:lnTo>
                      <a:pt x="1680" y="855"/>
                    </a:lnTo>
                    <a:lnTo>
                      <a:pt x="1669" y="849"/>
                    </a:lnTo>
                    <a:lnTo>
                      <a:pt x="1657" y="843"/>
                    </a:lnTo>
                    <a:lnTo>
                      <a:pt x="1647" y="836"/>
                    </a:lnTo>
                    <a:lnTo>
                      <a:pt x="1636" y="829"/>
                    </a:lnTo>
                    <a:lnTo>
                      <a:pt x="1626" y="822"/>
                    </a:lnTo>
                    <a:lnTo>
                      <a:pt x="1617" y="814"/>
                    </a:lnTo>
                    <a:lnTo>
                      <a:pt x="1608" y="806"/>
                    </a:lnTo>
                    <a:lnTo>
                      <a:pt x="1599" y="797"/>
                    </a:lnTo>
                    <a:lnTo>
                      <a:pt x="1590" y="788"/>
                    </a:lnTo>
                    <a:lnTo>
                      <a:pt x="1582" y="779"/>
                    </a:lnTo>
                    <a:lnTo>
                      <a:pt x="1575" y="769"/>
                    </a:lnTo>
                    <a:lnTo>
                      <a:pt x="1566" y="759"/>
                    </a:lnTo>
                    <a:lnTo>
                      <a:pt x="1559" y="749"/>
                    </a:lnTo>
                    <a:lnTo>
                      <a:pt x="1553" y="739"/>
                    </a:lnTo>
                    <a:lnTo>
                      <a:pt x="1550" y="733"/>
                    </a:lnTo>
                    <a:lnTo>
                      <a:pt x="1547" y="728"/>
                    </a:lnTo>
                    <a:lnTo>
                      <a:pt x="1541" y="717"/>
                    </a:lnTo>
                    <a:lnTo>
                      <a:pt x="1536" y="706"/>
                    </a:lnTo>
                    <a:lnTo>
                      <a:pt x="1531" y="694"/>
                    </a:lnTo>
                    <a:lnTo>
                      <a:pt x="1526" y="682"/>
                    </a:lnTo>
                    <a:lnTo>
                      <a:pt x="1671" y="597"/>
                    </a:lnTo>
                    <a:lnTo>
                      <a:pt x="1677" y="612"/>
                    </a:lnTo>
                    <a:lnTo>
                      <a:pt x="1684" y="626"/>
                    </a:lnTo>
                    <a:lnTo>
                      <a:pt x="1691" y="639"/>
                    </a:lnTo>
                    <a:lnTo>
                      <a:pt x="1701" y="651"/>
                    </a:lnTo>
                    <a:lnTo>
                      <a:pt x="1710" y="664"/>
                    </a:lnTo>
                    <a:lnTo>
                      <a:pt x="1719" y="674"/>
                    </a:lnTo>
                    <a:lnTo>
                      <a:pt x="1725" y="679"/>
                    </a:lnTo>
                    <a:lnTo>
                      <a:pt x="1730" y="684"/>
                    </a:lnTo>
                    <a:lnTo>
                      <a:pt x="1736" y="689"/>
                    </a:lnTo>
                    <a:lnTo>
                      <a:pt x="1742" y="693"/>
                    </a:lnTo>
                    <a:lnTo>
                      <a:pt x="1754" y="701"/>
                    </a:lnTo>
                    <a:lnTo>
                      <a:pt x="1761" y="705"/>
                    </a:lnTo>
                    <a:lnTo>
                      <a:pt x="1767" y="708"/>
                    </a:lnTo>
                    <a:lnTo>
                      <a:pt x="1775" y="712"/>
                    </a:lnTo>
                    <a:lnTo>
                      <a:pt x="1782" y="714"/>
                    </a:lnTo>
                    <a:lnTo>
                      <a:pt x="1797" y="720"/>
                    </a:lnTo>
                    <a:lnTo>
                      <a:pt x="1814" y="723"/>
                    </a:lnTo>
                    <a:lnTo>
                      <a:pt x="1823" y="725"/>
                    </a:lnTo>
                    <a:lnTo>
                      <a:pt x="1831" y="726"/>
                    </a:lnTo>
                    <a:lnTo>
                      <a:pt x="1850" y="728"/>
                    </a:lnTo>
                    <a:lnTo>
                      <a:pt x="1859" y="729"/>
                    </a:lnTo>
                    <a:lnTo>
                      <a:pt x="1869" y="729"/>
                    </a:lnTo>
                    <a:lnTo>
                      <a:pt x="1887" y="728"/>
                    </a:lnTo>
                    <a:lnTo>
                      <a:pt x="1896" y="728"/>
                    </a:lnTo>
                    <a:lnTo>
                      <a:pt x="1904" y="727"/>
                    </a:lnTo>
                    <a:lnTo>
                      <a:pt x="1919" y="724"/>
                    </a:lnTo>
                    <a:lnTo>
                      <a:pt x="1934" y="721"/>
                    </a:lnTo>
                    <a:lnTo>
                      <a:pt x="1947" y="717"/>
                    </a:lnTo>
                    <a:lnTo>
                      <a:pt x="1958" y="713"/>
                    </a:lnTo>
                    <a:lnTo>
                      <a:pt x="1968" y="707"/>
                    </a:lnTo>
                    <a:lnTo>
                      <a:pt x="1972" y="705"/>
                    </a:lnTo>
                    <a:lnTo>
                      <a:pt x="1976" y="701"/>
                    </a:lnTo>
                    <a:lnTo>
                      <a:pt x="1980" y="698"/>
                    </a:lnTo>
                    <a:lnTo>
                      <a:pt x="1984" y="695"/>
                    </a:lnTo>
                    <a:lnTo>
                      <a:pt x="1987" y="692"/>
                    </a:lnTo>
                    <a:lnTo>
                      <a:pt x="1990" y="688"/>
                    </a:lnTo>
                    <a:lnTo>
                      <a:pt x="1995" y="681"/>
                    </a:lnTo>
                    <a:lnTo>
                      <a:pt x="1999" y="673"/>
                    </a:lnTo>
                    <a:lnTo>
                      <a:pt x="2003" y="665"/>
                    </a:lnTo>
                    <a:lnTo>
                      <a:pt x="2004" y="660"/>
                    </a:lnTo>
                    <a:lnTo>
                      <a:pt x="2005" y="655"/>
                    </a:lnTo>
                    <a:lnTo>
                      <a:pt x="2006" y="646"/>
                    </a:lnTo>
                    <a:lnTo>
                      <a:pt x="2007" y="638"/>
                    </a:lnTo>
                    <a:lnTo>
                      <a:pt x="2006" y="632"/>
                    </a:lnTo>
                    <a:lnTo>
                      <a:pt x="2006" y="626"/>
                    </a:lnTo>
                    <a:lnTo>
                      <a:pt x="2004" y="616"/>
                    </a:lnTo>
                    <a:lnTo>
                      <a:pt x="2002" y="611"/>
                    </a:lnTo>
                    <a:lnTo>
                      <a:pt x="2000" y="606"/>
                    </a:lnTo>
                    <a:lnTo>
                      <a:pt x="1998" y="601"/>
                    </a:lnTo>
                    <a:lnTo>
                      <a:pt x="1996" y="597"/>
                    </a:lnTo>
                    <a:lnTo>
                      <a:pt x="1993" y="592"/>
                    </a:lnTo>
                    <a:lnTo>
                      <a:pt x="1989" y="588"/>
                    </a:lnTo>
                    <a:lnTo>
                      <a:pt x="1986" y="584"/>
                    </a:lnTo>
                    <a:lnTo>
                      <a:pt x="1982" y="580"/>
                    </a:lnTo>
                    <a:lnTo>
                      <a:pt x="1973" y="573"/>
                    </a:lnTo>
                    <a:lnTo>
                      <a:pt x="1962" y="565"/>
                    </a:lnTo>
                    <a:lnTo>
                      <a:pt x="1950" y="559"/>
                    </a:lnTo>
                    <a:lnTo>
                      <a:pt x="1936" y="552"/>
                    </a:lnTo>
                    <a:lnTo>
                      <a:pt x="1920" y="546"/>
                    </a:lnTo>
                    <a:lnTo>
                      <a:pt x="1904" y="538"/>
                    </a:lnTo>
                    <a:lnTo>
                      <a:pt x="1886" y="532"/>
                    </a:lnTo>
                    <a:lnTo>
                      <a:pt x="1866" y="526"/>
                    </a:lnTo>
                    <a:lnTo>
                      <a:pt x="1822" y="512"/>
                    </a:lnTo>
                    <a:lnTo>
                      <a:pt x="1796" y="505"/>
                    </a:lnTo>
                    <a:lnTo>
                      <a:pt x="1772" y="497"/>
                    </a:lnTo>
                    <a:lnTo>
                      <a:pt x="1748" y="489"/>
                    </a:lnTo>
                    <a:lnTo>
                      <a:pt x="1725" y="479"/>
                    </a:lnTo>
                    <a:lnTo>
                      <a:pt x="1703" y="469"/>
                    </a:lnTo>
                    <a:lnTo>
                      <a:pt x="1691" y="464"/>
                    </a:lnTo>
                    <a:lnTo>
                      <a:pt x="1681" y="458"/>
                    </a:lnTo>
                    <a:lnTo>
                      <a:pt x="1671" y="452"/>
                    </a:lnTo>
                    <a:lnTo>
                      <a:pt x="1661" y="445"/>
                    </a:lnTo>
                    <a:lnTo>
                      <a:pt x="1651" y="439"/>
                    </a:lnTo>
                    <a:lnTo>
                      <a:pt x="1642" y="432"/>
                    </a:lnTo>
                    <a:lnTo>
                      <a:pt x="1633" y="424"/>
                    </a:lnTo>
                    <a:lnTo>
                      <a:pt x="1625" y="415"/>
                    </a:lnTo>
                    <a:lnTo>
                      <a:pt x="1617" y="407"/>
                    </a:lnTo>
                    <a:lnTo>
                      <a:pt x="1610" y="399"/>
                    </a:lnTo>
                    <a:lnTo>
                      <a:pt x="1602" y="390"/>
                    </a:lnTo>
                    <a:lnTo>
                      <a:pt x="1596" y="380"/>
                    </a:lnTo>
                    <a:lnTo>
                      <a:pt x="1590" y="370"/>
                    </a:lnTo>
                    <a:lnTo>
                      <a:pt x="1584" y="360"/>
                    </a:lnTo>
                    <a:lnTo>
                      <a:pt x="1579" y="349"/>
                    </a:lnTo>
                    <a:lnTo>
                      <a:pt x="1575" y="337"/>
                    </a:lnTo>
                    <a:lnTo>
                      <a:pt x="1570" y="325"/>
                    </a:lnTo>
                    <a:lnTo>
                      <a:pt x="1569" y="319"/>
                    </a:lnTo>
                    <a:lnTo>
                      <a:pt x="1567" y="313"/>
                    </a:lnTo>
                    <a:lnTo>
                      <a:pt x="1565" y="299"/>
                    </a:lnTo>
                    <a:lnTo>
                      <a:pt x="1563" y="285"/>
                    </a:lnTo>
                    <a:lnTo>
                      <a:pt x="1562" y="271"/>
                    </a:lnTo>
                    <a:lnTo>
                      <a:pt x="1562" y="256"/>
                    </a:lnTo>
                    <a:lnTo>
                      <a:pt x="1562" y="241"/>
                    </a:lnTo>
                    <a:lnTo>
                      <a:pt x="1563" y="226"/>
                    </a:lnTo>
                    <a:lnTo>
                      <a:pt x="1565" y="212"/>
                    </a:lnTo>
                    <a:lnTo>
                      <a:pt x="1568" y="199"/>
                    </a:lnTo>
                    <a:lnTo>
                      <a:pt x="1571" y="184"/>
                    </a:lnTo>
                    <a:lnTo>
                      <a:pt x="1576" y="172"/>
                    </a:lnTo>
                    <a:lnTo>
                      <a:pt x="1581" y="159"/>
                    </a:lnTo>
                    <a:lnTo>
                      <a:pt x="1586" y="147"/>
                    </a:lnTo>
                    <a:lnTo>
                      <a:pt x="1592" y="136"/>
                    </a:lnTo>
                    <a:lnTo>
                      <a:pt x="1598" y="125"/>
                    </a:lnTo>
                    <a:lnTo>
                      <a:pt x="1605" y="114"/>
                    </a:lnTo>
                    <a:lnTo>
                      <a:pt x="1613" y="104"/>
                    </a:lnTo>
                    <a:lnTo>
                      <a:pt x="1621" y="94"/>
                    </a:lnTo>
                    <a:lnTo>
                      <a:pt x="1629" y="85"/>
                    </a:lnTo>
                    <a:lnTo>
                      <a:pt x="1638" y="76"/>
                    </a:lnTo>
                    <a:lnTo>
                      <a:pt x="1648" y="67"/>
                    </a:lnTo>
                    <a:lnTo>
                      <a:pt x="1658" y="59"/>
                    </a:lnTo>
                    <a:lnTo>
                      <a:pt x="1668" y="52"/>
                    </a:lnTo>
                    <a:lnTo>
                      <a:pt x="1679" y="45"/>
                    </a:lnTo>
                    <a:lnTo>
                      <a:pt x="1690" y="38"/>
                    </a:lnTo>
                    <a:lnTo>
                      <a:pt x="1702" y="32"/>
                    </a:lnTo>
                    <a:lnTo>
                      <a:pt x="1714" y="27"/>
                    </a:lnTo>
                    <a:lnTo>
                      <a:pt x="1726" y="22"/>
                    </a:lnTo>
                    <a:lnTo>
                      <a:pt x="1738" y="17"/>
                    </a:lnTo>
                    <a:lnTo>
                      <a:pt x="1751" y="13"/>
                    </a:lnTo>
                    <a:lnTo>
                      <a:pt x="1764" y="10"/>
                    </a:lnTo>
                    <a:lnTo>
                      <a:pt x="1777" y="7"/>
                    </a:lnTo>
                    <a:lnTo>
                      <a:pt x="1790" y="5"/>
                    </a:lnTo>
                    <a:lnTo>
                      <a:pt x="1803" y="3"/>
                    </a:lnTo>
                    <a:lnTo>
                      <a:pt x="1817" y="1"/>
                    </a:lnTo>
                    <a:lnTo>
                      <a:pt x="1831" y="1"/>
                    </a:lnTo>
                    <a:lnTo>
                      <a:pt x="1845" y="0"/>
                    </a:lnTo>
                    <a:lnTo>
                      <a:pt x="1871" y="1"/>
                    </a:lnTo>
                    <a:lnTo>
                      <a:pt x="1883" y="2"/>
                    </a:lnTo>
                    <a:lnTo>
                      <a:pt x="1896" y="4"/>
                    </a:lnTo>
                    <a:lnTo>
                      <a:pt x="1908" y="6"/>
                    </a:lnTo>
                    <a:lnTo>
                      <a:pt x="1920" y="8"/>
                    </a:lnTo>
                    <a:lnTo>
                      <a:pt x="1933" y="10"/>
                    </a:lnTo>
                    <a:lnTo>
                      <a:pt x="1944" y="13"/>
                    </a:lnTo>
                    <a:lnTo>
                      <a:pt x="1956" y="17"/>
                    </a:lnTo>
                    <a:lnTo>
                      <a:pt x="1967" y="21"/>
                    </a:lnTo>
                    <a:lnTo>
                      <a:pt x="1978" y="25"/>
                    </a:lnTo>
                    <a:lnTo>
                      <a:pt x="1989" y="29"/>
                    </a:lnTo>
                    <a:lnTo>
                      <a:pt x="1999" y="34"/>
                    </a:lnTo>
                    <a:lnTo>
                      <a:pt x="2009" y="40"/>
                    </a:lnTo>
                    <a:lnTo>
                      <a:pt x="2019" y="45"/>
                    </a:lnTo>
                    <a:lnTo>
                      <a:pt x="2029" y="51"/>
                    </a:lnTo>
                    <a:lnTo>
                      <a:pt x="2039" y="58"/>
                    </a:lnTo>
                    <a:lnTo>
                      <a:pt x="2049" y="64"/>
                    </a:lnTo>
                    <a:lnTo>
                      <a:pt x="2058" y="72"/>
                    </a:lnTo>
                    <a:lnTo>
                      <a:pt x="2067" y="80"/>
                    </a:lnTo>
                    <a:lnTo>
                      <a:pt x="2075" y="87"/>
                    </a:lnTo>
                    <a:lnTo>
                      <a:pt x="2083" y="95"/>
                    </a:lnTo>
                    <a:lnTo>
                      <a:pt x="2091" y="104"/>
                    </a:lnTo>
                    <a:lnTo>
                      <a:pt x="2099" y="112"/>
                    </a:lnTo>
                    <a:lnTo>
                      <a:pt x="2114" y="131"/>
                    </a:lnTo>
                    <a:lnTo>
                      <a:pt x="2121" y="140"/>
                    </a:lnTo>
                    <a:lnTo>
                      <a:pt x="2127" y="150"/>
                    </a:lnTo>
                    <a:lnTo>
                      <a:pt x="2134" y="160"/>
                    </a:lnTo>
                    <a:lnTo>
                      <a:pt x="2140" y="171"/>
                    </a:lnTo>
                    <a:lnTo>
                      <a:pt x="2146" y="182"/>
                    </a:lnTo>
                    <a:lnTo>
                      <a:pt x="2151" y="194"/>
                    </a:lnTo>
                    <a:lnTo>
                      <a:pt x="2009" y="275"/>
                    </a:lnTo>
                    <a:lnTo>
                      <a:pt x="2006" y="269"/>
                    </a:lnTo>
                    <a:lnTo>
                      <a:pt x="2003" y="263"/>
                    </a:lnTo>
                    <a:lnTo>
                      <a:pt x="1997" y="252"/>
                    </a:lnTo>
                    <a:lnTo>
                      <a:pt x="1990" y="241"/>
                    </a:lnTo>
                    <a:lnTo>
                      <a:pt x="1983" y="231"/>
                    </a:lnTo>
                    <a:lnTo>
                      <a:pt x="1975" y="221"/>
                    </a:lnTo>
                    <a:lnTo>
                      <a:pt x="1967" y="212"/>
                    </a:lnTo>
                    <a:lnTo>
                      <a:pt x="1962" y="208"/>
                    </a:lnTo>
                    <a:lnTo>
                      <a:pt x="1958" y="204"/>
                    </a:lnTo>
                    <a:lnTo>
                      <a:pt x="1953" y="200"/>
                    </a:lnTo>
                    <a:lnTo>
                      <a:pt x="1948" y="196"/>
                    </a:lnTo>
                    <a:lnTo>
                      <a:pt x="1943" y="193"/>
                    </a:lnTo>
                    <a:lnTo>
                      <a:pt x="1938" y="189"/>
                    </a:lnTo>
                    <a:lnTo>
                      <a:pt x="1933" y="185"/>
                    </a:lnTo>
                    <a:lnTo>
                      <a:pt x="1926" y="182"/>
                    </a:lnTo>
                    <a:lnTo>
                      <a:pt x="1921" y="180"/>
                    </a:lnTo>
                    <a:lnTo>
                      <a:pt x="1915" y="177"/>
                    </a:lnTo>
                    <a:lnTo>
                      <a:pt x="1902" y="173"/>
                    </a:lnTo>
                    <a:lnTo>
                      <a:pt x="1889" y="169"/>
                    </a:lnTo>
                    <a:lnTo>
                      <a:pt x="1875" y="167"/>
                    </a:lnTo>
                    <a:lnTo>
                      <a:pt x="1868" y="166"/>
                    </a:lnTo>
                    <a:lnTo>
                      <a:pt x="1860" y="165"/>
                    </a:lnTo>
                    <a:lnTo>
                      <a:pt x="1845" y="165"/>
                    </a:lnTo>
                    <a:lnTo>
                      <a:pt x="1832" y="165"/>
                    </a:lnTo>
                    <a:lnTo>
                      <a:pt x="1820" y="166"/>
                    </a:lnTo>
                    <a:lnTo>
                      <a:pt x="1807" y="168"/>
                    </a:lnTo>
                    <a:lnTo>
                      <a:pt x="1796" y="171"/>
                    </a:lnTo>
                    <a:lnTo>
                      <a:pt x="1786" y="175"/>
                    </a:lnTo>
                    <a:lnTo>
                      <a:pt x="1777" y="179"/>
                    </a:lnTo>
                    <a:lnTo>
                      <a:pt x="1769" y="184"/>
                    </a:lnTo>
                    <a:lnTo>
                      <a:pt x="1765" y="186"/>
                    </a:lnTo>
                    <a:lnTo>
                      <a:pt x="1761" y="190"/>
                    </a:lnTo>
                    <a:lnTo>
                      <a:pt x="1754" y="196"/>
                    </a:lnTo>
                    <a:lnTo>
                      <a:pt x="1748" y="203"/>
                    </a:lnTo>
                    <a:lnTo>
                      <a:pt x="1743" y="210"/>
                    </a:lnTo>
                    <a:lnTo>
                      <a:pt x="1739" y="217"/>
                    </a:lnTo>
                    <a:lnTo>
                      <a:pt x="1736" y="225"/>
                    </a:lnTo>
                    <a:lnTo>
                      <a:pt x="1734" y="233"/>
                    </a:lnTo>
                    <a:lnTo>
                      <a:pt x="1733" y="238"/>
                    </a:lnTo>
                    <a:lnTo>
                      <a:pt x="1732" y="242"/>
                    </a:lnTo>
                    <a:lnTo>
                      <a:pt x="1732" y="251"/>
                    </a:lnTo>
                    <a:lnTo>
                      <a:pt x="1732" y="260"/>
                    </a:lnTo>
                    <a:lnTo>
                      <a:pt x="1733" y="269"/>
                    </a:lnTo>
                    <a:lnTo>
                      <a:pt x="1734" y="274"/>
                    </a:lnTo>
                    <a:lnTo>
                      <a:pt x="1736" y="278"/>
                    </a:lnTo>
                    <a:lnTo>
                      <a:pt x="1739" y="286"/>
                    </a:lnTo>
                    <a:lnTo>
                      <a:pt x="1741" y="290"/>
                    </a:lnTo>
                    <a:lnTo>
                      <a:pt x="1743" y="294"/>
                    </a:lnTo>
                    <a:lnTo>
                      <a:pt x="1749" y="301"/>
                    </a:lnTo>
                    <a:lnTo>
                      <a:pt x="1752" y="305"/>
                    </a:lnTo>
                    <a:lnTo>
                      <a:pt x="1756" y="310"/>
                    </a:lnTo>
                    <a:lnTo>
                      <a:pt x="1760" y="313"/>
                    </a:lnTo>
                    <a:lnTo>
                      <a:pt x="1764" y="317"/>
                    </a:lnTo>
                    <a:lnTo>
                      <a:pt x="1774" y="323"/>
                    </a:lnTo>
                    <a:lnTo>
                      <a:pt x="1786" y="330"/>
                    </a:lnTo>
                    <a:lnTo>
                      <a:pt x="1799" y="337"/>
                    </a:lnTo>
                    <a:lnTo>
                      <a:pt x="1815" y="344"/>
                    </a:lnTo>
                    <a:lnTo>
                      <a:pt x="1832" y="350"/>
                    </a:lnTo>
                    <a:lnTo>
                      <a:pt x="1851" y="357"/>
                    </a:lnTo>
                    <a:lnTo>
                      <a:pt x="1895" y="371"/>
                    </a:lnTo>
                    <a:lnTo>
                      <a:pt x="1946" y="388"/>
                    </a:lnTo>
                    <a:lnTo>
                      <a:pt x="1972" y="396"/>
                    </a:lnTo>
                    <a:lnTo>
                      <a:pt x="1996" y="406"/>
                    </a:lnTo>
                    <a:lnTo>
                      <a:pt x="2008" y="411"/>
                    </a:lnTo>
                    <a:lnTo>
                      <a:pt x="2020" y="416"/>
                    </a:lnTo>
                    <a:lnTo>
                      <a:pt x="2043" y="428"/>
                    </a:lnTo>
                    <a:lnTo>
                      <a:pt x="2066" y="440"/>
                    </a:lnTo>
                    <a:lnTo>
                      <a:pt x="2077" y="447"/>
                    </a:lnTo>
                    <a:lnTo>
                      <a:pt x="2087" y="454"/>
                    </a:lnTo>
                    <a:lnTo>
                      <a:pt x="2097" y="461"/>
                    </a:lnTo>
                    <a:lnTo>
                      <a:pt x="2106" y="469"/>
                    </a:lnTo>
                    <a:lnTo>
                      <a:pt x="2115" y="477"/>
                    </a:lnTo>
                    <a:lnTo>
                      <a:pt x="2123" y="486"/>
                    </a:lnTo>
                    <a:lnTo>
                      <a:pt x="2131" y="495"/>
                    </a:lnTo>
                    <a:lnTo>
                      <a:pt x="2135" y="500"/>
                    </a:lnTo>
                    <a:lnTo>
                      <a:pt x="2138" y="505"/>
                    </a:lnTo>
                    <a:lnTo>
                      <a:pt x="2145" y="515"/>
                    </a:lnTo>
                    <a:lnTo>
                      <a:pt x="2151" y="526"/>
                    </a:lnTo>
                    <a:lnTo>
                      <a:pt x="2157" y="537"/>
                    </a:lnTo>
                    <a:lnTo>
                      <a:pt x="2161" y="550"/>
                    </a:lnTo>
                    <a:lnTo>
                      <a:pt x="2167" y="562"/>
                    </a:lnTo>
                    <a:lnTo>
                      <a:pt x="2170" y="576"/>
                    </a:lnTo>
                    <a:lnTo>
                      <a:pt x="2173" y="589"/>
                    </a:lnTo>
                    <a:lnTo>
                      <a:pt x="2175" y="604"/>
                    </a:lnTo>
                    <a:lnTo>
                      <a:pt x="2176" y="619"/>
                    </a:lnTo>
                    <a:lnTo>
                      <a:pt x="2177" y="635"/>
                    </a:lnTo>
                    <a:lnTo>
                      <a:pt x="2176" y="650"/>
                    </a:lnTo>
                    <a:lnTo>
                      <a:pt x="2175" y="665"/>
                    </a:lnTo>
                    <a:lnTo>
                      <a:pt x="2173" y="679"/>
                    </a:lnTo>
                    <a:lnTo>
                      <a:pt x="2171" y="693"/>
                    </a:lnTo>
                    <a:lnTo>
                      <a:pt x="2168" y="706"/>
                    </a:lnTo>
                    <a:lnTo>
                      <a:pt x="2164" y="719"/>
                    </a:lnTo>
                    <a:lnTo>
                      <a:pt x="2158" y="732"/>
                    </a:lnTo>
                    <a:lnTo>
                      <a:pt x="2153" y="744"/>
                    </a:lnTo>
                    <a:lnTo>
                      <a:pt x="2147" y="755"/>
                    </a:lnTo>
                    <a:lnTo>
                      <a:pt x="2140" y="766"/>
                    </a:lnTo>
                    <a:lnTo>
                      <a:pt x="2133" y="778"/>
                    </a:lnTo>
                    <a:lnTo>
                      <a:pt x="2126" y="789"/>
                    </a:lnTo>
                    <a:lnTo>
                      <a:pt x="2117" y="799"/>
                    </a:lnTo>
                    <a:lnTo>
                      <a:pt x="2113" y="803"/>
                    </a:lnTo>
                    <a:lnTo>
                      <a:pt x="2108" y="808"/>
                    </a:lnTo>
                    <a:lnTo>
                      <a:pt x="2099" y="817"/>
                    </a:lnTo>
                    <a:lnTo>
                      <a:pt x="2089" y="826"/>
                    </a:lnTo>
                    <a:lnTo>
                      <a:pt x="2078" y="834"/>
                    </a:lnTo>
                    <a:lnTo>
                      <a:pt x="2067" y="841"/>
                    </a:lnTo>
                    <a:lnTo>
                      <a:pt x="2056" y="848"/>
                    </a:lnTo>
                    <a:lnTo>
                      <a:pt x="2043" y="855"/>
                    </a:lnTo>
                    <a:lnTo>
                      <a:pt x="2030" y="861"/>
                    </a:lnTo>
                    <a:lnTo>
                      <a:pt x="2017" y="867"/>
                    </a:lnTo>
                    <a:lnTo>
                      <a:pt x="2004" y="872"/>
                    </a:lnTo>
                    <a:lnTo>
                      <a:pt x="1990" y="876"/>
                    </a:lnTo>
                    <a:lnTo>
                      <a:pt x="1976" y="881"/>
                    </a:lnTo>
                    <a:lnTo>
                      <a:pt x="1961" y="884"/>
                    </a:lnTo>
                    <a:lnTo>
                      <a:pt x="1946" y="887"/>
                    </a:lnTo>
                    <a:lnTo>
                      <a:pt x="1931" y="890"/>
                    </a:lnTo>
                    <a:lnTo>
                      <a:pt x="1914" y="893"/>
                    </a:lnTo>
                    <a:lnTo>
                      <a:pt x="1898" y="894"/>
                    </a:lnTo>
                    <a:lnTo>
                      <a:pt x="1881" y="895"/>
                    </a:lnTo>
                    <a:lnTo>
                      <a:pt x="1864" y="895"/>
                    </a:lnTo>
                    <a:close/>
                    <a:moveTo>
                      <a:pt x="488" y="17"/>
                    </a:moveTo>
                    <a:lnTo>
                      <a:pt x="657" y="17"/>
                    </a:lnTo>
                    <a:lnTo>
                      <a:pt x="657" y="447"/>
                    </a:lnTo>
                    <a:lnTo>
                      <a:pt x="657" y="877"/>
                    </a:lnTo>
                    <a:lnTo>
                      <a:pt x="488" y="877"/>
                    </a:lnTo>
                    <a:lnTo>
                      <a:pt x="488" y="521"/>
                    </a:lnTo>
                    <a:lnTo>
                      <a:pt x="170" y="521"/>
                    </a:lnTo>
                    <a:lnTo>
                      <a:pt x="170" y="877"/>
                    </a:lnTo>
                    <a:lnTo>
                      <a:pt x="0" y="877"/>
                    </a:lnTo>
                    <a:lnTo>
                      <a:pt x="0" y="447"/>
                    </a:lnTo>
                    <a:lnTo>
                      <a:pt x="0" y="17"/>
                    </a:lnTo>
                    <a:lnTo>
                      <a:pt x="170" y="17"/>
                    </a:lnTo>
                    <a:lnTo>
                      <a:pt x="170" y="359"/>
                    </a:lnTo>
                    <a:lnTo>
                      <a:pt x="488" y="359"/>
                    </a:lnTo>
                    <a:lnTo>
                      <a:pt x="488" y="17"/>
                    </a:lnTo>
                    <a:close/>
                    <a:moveTo>
                      <a:pt x="1117" y="895"/>
                    </a:moveTo>
                    <a:lnTo>
                      <a:pt x="1098" y="895"/>
                    </a:lnTo>
                    <a:lnTo>
                      <a:pt x="1081" y="894"/>
                    </a:lnTo>
                    <a:lnTo>
                      <a:pt x="1064" y="891"/>
                    </a:lnTo>
                    <a:lnTo>
                      <a:pt x="1048" y="889"/>
                    </a:lnTo>
                    <a:lnTo>
                      <a:pt x="1040" y="888"/>
                    </a:lnTo>
                    <a:lnTo>
                      <a:pt x="1032" y="886"/>
                    </a:lnTo>
                    <a:lnTo>
                      <a:pt x="1016" y="883"/>
                    </a:lnTo>
                    <a:lnTo>
                      <a:pt x="1001" y="879"/>
                    </a:lnTo>
                    <a:lnTo>
                      <a:pt x="985" y="874"/>
                    </a:lnTo>
                    <a:lnTo>
                      <a:pt x="971" y="868"/>
                    </a:lnTo>
                    <a:lnTo>
                      <a:pt x="963" y="866"/>
                    </a:lnTo>
                    <a:lnTo>
                      <a:pt x="956" y="863"/>
                    </a:lnTo>
                    <a:lnTo>
                      <a:pt x="943" y="856"/>
                    </a:lnTo>
                    <a:lnTo>
                      <a:pt x="930" y="849"/>
                    </a:lnTo>
                    <a:lnTo>
                      <a:pt x="917" y="841"/>
                    </a:lnTo>
                    <a:lnTo>
                      <a:pt x="905" y="833"/>
                    </a:lnTo>
                    <a:lnTo>
                      <a:pt x="893" y="824"/>
                    </a:lnTo>
                    <a:lnTo>
                      <a:pt x="882" y="815"/>
                    </a:lnTo>
                    <a:lnTo>
                      <a:pt x="871" y="805"/>
                    </a:lnTo>
                    <a:lnTo>
                      <a:pt x="860" y="795"/>
                    </a:lnTo>
                    <a:lnTo>
                      <a:pt x="851" y="784"/>
                    </a:lnTo>
                    <a:lnTo>
                      <a:pt x="842" y="772"/>
                    </a:lnTo>
                    <a:lnTo>
                      <a:pt x="834" y="760"/>
                    </a:lnTo>
                    <a:lnTo>
                      <a:pt x="830" y="754"/>
                    </a:lnTo>
                    <a:lnTo>
                      <a:pt x="826" y="747"/>
                    </a:lnTo>
                    <a:lnTo>
                      <a:pt x="819" y="734"/>
                    </a:lnTo>
                    <a:lnTo>
                      <a:pt x="813" y="721"/>
                    </a:lnTo>
                    <a:lnTo>
                      <a:pt x="807" y="707"/>
                    </a:lnTo>
                    <a:lnTo>
                      <a:pt x="802" y="693"/>
                    </a:lnTo>
                    <a:lnTo>
                      <a:pt x="798" y="678"/>
                    </a:lnTo>
                    <a:lnTo>
                      <a:pt x="795" y="663"/>
                    </a:lnTo>
                    <a:lnTo>
                      <a:pt x="792" y="646"/>
                    </a:lnTo>
                    <a:lnTo>
                      <a:pt x="790" y="630"/>
                    </a:lnTo>
                    <a:lnTo>
                      <a:pt x="789" y="613"/>
                    </a:lnTo>
                    <a:lnTo>
                      <a:pt x="788" y="596"/>
                    </a:lnTo>
                    <a:lnTo>
                      <a:pt x="788" y="17"/>
                    </a:lnTo>
                    <a:lnTo>
                      <a:pt x="956" y="17"/>
                    </a:lnTo>
                    <a:lnTo>
                      <a:pt x="956" y="583"/>
                    </a:lnTo>
                    <a:lnTo>
                      <a:pt x="957" y="598"/>
                    </a:lnTo>
                    <a:lnTo>
                      <a:pt x="958" y="613"/>
                    </a:lnTo>
                    <a:lnTo>
                      <a:pt x="959" y="620"/>
                    </a:lnTo>
                    <a:lnTo>
                      <a:pt x="961" y="627"/>
                    </a:lnTo>
                    <a:lnTo>
                      <a:pt x="965" y="640"/>
                    </a:lnTo>
                    <a:lnTo>
                      <a:pt x="970" y="653"/>
                    </a:lnTo>
                    <a:lnTo>
                      <a:pt x="976" y="666"/>
                    </a:lnTo>
                    <a:lnTo>
                      <a:pt x="980" y="672"/>
                    </a:lnTo>
                    <a:lnTo>
                      <a:pt x="984" y="677"/>
                    </a:lnTo>
                    <a:lnTo>
                      <a:pt x="993" y="687"/>
                    </a:lnTo>
                    <a:lnTo>
                      <a:pt x="998" y="692"/>
                    </a:lnTo>
                    <a:lnTo>
                      <a:pt x="1004" y="697"/>
                    </a:lnTo>
                    <a:lnTo>
                      <a:pt x="1009" y="701"/>
                    </a:lnTo>
                    <a:lnTo>
                      <a:pt x="1015" y="705"/>
                    </a:lnTo>
                    <a:lnTo>
                      <a:pt x="1021" y="708"/>
                    </a:lnTo>
                    <a:lnTo>
                      <a:pt x="1028" y="712"/>
                    </a:lnTo>
                    <a:lnTo>
                      <a:pt x="1032" y="713"/>
                    </a:lnTo>
                    <a:lnTo>
                      <a:pt x="1035" y="715"/>
                    </a:lnTo>
                    <a:lnTo>
                      <a:pt x="1042" y="718"/>
                    </a:lnTo>
                    <a:lnTo>
                      <a:pt x="1058" y="722"/>
                    </a:lnTo>
                    <a:lnTo>
                      <a:pt x="1076" y="726"/>
                    </a:lnTo>
                    <a:lnTo>
                      <a:pt x="1085" y="727"/>
                    </a:lnTo>
                    <a:lnTo>
                      <a:pt x="1095" y="728"/>
                    </a:lnTo>
                    <a:lnTo>
                      <a:pt x="1106" y="729"/>
                    </a:lnTo>
                    <a:lnTo>
                      <a:pt x="1117" y="729"/>
                    </a:lnTo>
                    <a:lnTo>
                      <a:pt x="1127" y="729"/>
                    </a:lnTo>
                    <a:lnTo>
                      <a:pt x="1137" y="728"/>
                    </a:lnTo>
                    <a:lnTo>
                      <a:pt x="1156" y="726"/>
                    </a:lnTo>
                    <a:lnTo>
                      <a:pt x="1165" y="724"/>
                    </a:lnTo>
                    <a:lnTo>
                      <a:pt x="1174" y="722"/>
                    </a:lnTo>
                    <a:lnTo>
                      <a:pt x="1182" y="720"/>
                    </a:lnTo>
                    <a:lnTo>
                      <a:pt x="1190" y="718"/>
                    </a:lnTo>
                    <a:lnTo>
                      <a:pt x="1197" y="715"/>
                    </a:lnTo>
                    <a:lnTo>
                      <a:pt x="1204" y="712"/>
                    </a:lnTo>
                    <a:lnTo>
                      <a:pt x="1211" y="708"/>
                    </a:lnTo>
                    <a:lnTo>
                      <a:pt x="1217" y="705"/>
                    </a:lnTo>
                    <a:lnTo>
                      <a:pt x="1224" y="701"/>
                    </a:lnTo>
                    <a:lnTo>
                      <a:pt x="1229" y="697"/>
                    </a:lnTo>
                    <a:lnTo>
                      <a:pt x="1240" y="687"/>
                    </a:lnTo>
                    <a:lnTo>
                      <a:pt x="1244" y="682"/>
                    </a:lnTo>
                    <a:lnTo>
                      <a:pt x="1248" y="677"/>
                    </a:lnTo>
                    <a:lnTo>
                      <a:pt x="1252" y="672"/>
                    </a:lnTo>
                    <a:lnTo>
                      <a:pt x="1256" y="666"/>
                    </a:lnTo>
                    <a:lnTo>
                      <a:pt x="1262" y="653"/>
                    </a:lnTo>
                    <a:lnTo>
                      <a:pt x="1265" y="647"/>
                    </a:lnTo>
                    <a:lnTo>
                      <a:pt x="1267" y="640"/>
                    </a:lnTo>
                    <a:lnTo>
                      <a:pt x="1269" y="634"/>
                    </a:lnTo>
                    <a:lnTo>
                      <a:pt x="1271" y="627"/>
                    </a:lnTo>
                    <a:lnTo>
                      <a:pt x="1274" y="613"/>
                    </a:lnTo>
                    <a:lnTo>
                      <a:pt x="1275" y="606"/>
                    </a:lnTo>
                    <a:lnTo>
                      <a:pt x="1275" y="598"/>
                    </a:lnTo>
                    <a:lnTo>
                      <a:pt x="1276" y="583"/>
                    </a:lnTo>
                    <a:lnTo>
                      <a:pt x="1276" y="17"/>
                    </a:lnTo>
                    <a:lnTo>
                      <a:pt x="1445" y="17"/>
                    </a:lnTo>
                    <a:lnTo>
                      <a:pt x="1445" y="596"/>
                    </a:lnTo>
                    <a:lnTo>
                      <a:pt x="1445" y="613"/>
                    </a:lnTo>
                    <a:lnTo>
                      <a:pt x="1443" y="630"/>
                    </a:lnTo>
                    <a:lnTo>
                      <a:pt x="1441" y="646"/>
                    </a:lnTo>
                    <a:lnTo>
                      <a:pt x="1439" y="663"/>
                    </a:lnTo>
                    <a:lnTo>
                      <a:pt x="1435" y="678"/>
                    </a:lnTo>
                    <a:lnTo>
                      <a:pt x="1431" y="693"/>
                    </a:lnTo>
                    <a:lnTo>
                      <a:pt x="1426" y="707"/>
                    </a:lnTo>
                    <a:lnTo>
                      <a:pt x="1420" y="721"/>
                    </a:lnTo>
                    <a:lnTo>
                      <a:pt x="1414" y="734"/>
                    </a:lnTo>
                    <a:lnTo>
                      <a:pt x="1407" y="747"/>
                    </a:lnTo>
                    <a:lnTo>
                      <a:pt x="1399" y="760"/>
                    </a:lnTo>
                    <a:lnTo>
                      <a:pt x="1391" y="772"/>
                    </a:lnTo>
                    <a:lnTo>
                      <a:pt x="1387" y="778"/>
                    </a:lnTo>
                    <a:lnTo>
                      <a:pt x="1382" y="784"/>
                    </a:lnTo>
                    <a:lnTo>
                      <a:pt x="1373" y="795"/>
                    </a:lnTo>
                    <a:lnTo>
                      <a:pt x="1363" y="805"/>
                    </a:lnTo>
                    <a:lnTo>
                      <a:pt x="1357" y="810"/>
                    </a:lnTo>
                    <a:lnTo>
                      <a:pt x="1352" y="815"/>
                    </a:lnTo>
                    <a:lnTo>
                      <a:pt x="1341" y="824"/>
                    </a:lnTo>
                    <a:lnTo>
                      <a:pt x="1328" y="833"/>
                    </a:lnTo>
                    <a:lnTo>
                      <a:pt x="1316" y="841"/>
                    </a:lnTo>
                    <a:lnTo>
                      <a:pt x="1303" y="849"/>
                    </a:lnTo>
                    <a:lnTo>
                      <a:pt x="1290" y="856"/>
                    </a:lnTo>
                    <a:lnTo>
                      <a:pt x="1276" y="863"/>
                    </a:lnTo>
                    <a:lnTo>
                      <a:pt x="1262" y="868"/>
                    </a:lnTo>
                    <a:lnTo>
                      <a:pt x="1248" y="874"/>
                    </a:lnTo>
                    <a:lnTo>
                      <a:pt x="1233" y="879"/>
                    </a:lnTo>
                    <a:lnTo>
                      <a:pt x="1216" y="883"/>
                    </a:lnTo>
                    <a:lnTo>
                      <a:pt x="1201" y="886"/>
                    </a:lnTo>
                    <a:lnTo>
                      <a:pt x="1184" y="889"/>
                    </a:lnTo>
                    <a:lnTo>
                      <a:pt x="1168" y="891"/>
                    </a:lnTo>
                    <a:lnTo>
                      <a:pt x="1151" y="894"/>
                    </a:lnTo>
                    <a:lnTo>
                      <a:pt x="1134" y="895"/>
                    </a:lnTo>
                    <a:lnTo>
                      <a:pt x="1117" y="89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  <p:sp>
            <p:nvSpPr>
              <p:cNvPr id="20" name="Freeform 8"/>
              <p:cNvSpPr>
                <a:spLocks/>
              </p:cNvSpPr>
              <p:nvPr userDrawn="1"/>
            </p:nvSpPr>
            <p:spPr bwMode="auto">
              <a:xfrm>
                <a:off x="5610225" y="468313"/>
                <a:ext cx="350837" cy="260350"/>
              </a:xfrm>
              <a:custGeom>
                <a:avLst/>
                <a:gdLst>
                  <a:gd name="T0" fmla="*/ 168 w 661"/>
                  <a:gd name="T1" fmla="*/ 3 h 493"/>
                  <a:gd name="T2" fmla="*/ 186 w 661"/>
                  <a:gd name="T3" fmla="*/ 13 h 493"/>
                  <a:gd name="T4" fmla="*/ 205 w 661"/>
                  <a:gd name="T5" fmla="*/ 25 h 493"/>
                  <a:gd name="T6" fmla="*/ 227 w 661"/>
                  <a:gd name="T7" fmla="*/ 42 h 493"/>
                  <a:gd name="T8" fmla="*/ 242 w 661"/>
                  <a:gd name="T9" fmla="*/ 56 h 493"/>
                  <a:gd name="T10" fmla="*/ 254 w 661"/>
                  <a:gd name="T11" fmla="*/ 67 h 493"/>
                  <a:gd name="T12" fmla="*/ 270 w 661"/>
                  <a:gd name="T13" fmla="*/ 87 h 493"/>
                  <a:gd name="T14" fmla="*/ 286 w 661"/>
                  <a:gd name="T15" fmla="*/ 109 h 493"/>
                  <a:gd name="T16" fmla="*/ 313 w 661"/>
                  <a:gd name="T17" fmla="*/ 148 h 493"/>
                  <a:gd name="T18" fmla="*/ 344 w 661"/>
                  <a:gd name="T19" fmla="*/ 136 h 493"/>
                  <a:gd name="T20" fmla="*/ 472 w 661"/>
                  <a:gd name="T21" fmla="*/ 26 h 493"/>
                  <a:gd name="T22" fmla="*/ 486 w 661"/>
                  <a:gd name="T23" fmla="*/ 44 h 493"/>
                  <a:gd name="T24" fmla="*/ 505 w 661"/>
                  <a:gd name="T25" fmla="*/ 67 h 493"/>
                  <a:gd name="T26" fmla="*/ 524 w 661"/>
                  <a:gd name="T27" fmla="*/ 84 h 493"/>
                  <a:gd name="T28" fmla="*/ 537 w 661"/>
                  <a:gd name="T29" fmla="*/ 93 h 493"/>
                  <a:gd name="T30" fmla="*/ 562 w 661"/>
                  <a:gd name="T31" fmla="*/ 107 h 493"/>
                  <a:gd name="T32" fmla="*/ 584 w 661"/>
                  <a:gd name="T33" fmla="*/ 116 h 493"/>
                  <a:gd name="T34" fmla="*/ 604 w 661"/>
                  <a:gd name="T35" fmla="*/ 120 h 493"/>
                  <a:gd name="T36" fmla="*/ 618 w 661"/>
                  <a:gd name="T37" fmla="*/ 121 h 493"/>
                  <a:gd name="T38" fmla="*/ 626 w 661"/>
                  <a:gd name="T39" fmla="*/ 121 h 493"/>
                  <a:gd name="T40" fmla="*/ 482 w 661"/>
                  <a:gd name="T41" fmla="*/ 248 h 493"/>
                  <a:gd name="T42" fmla="*/ 507 w 661"/>
                  <a:gd name="T43" fmla="*/ 248 h 493"/>
                  <a:gd name="T44" fmla="*/ 539 w 661"/>
                  <a:gd name="T45" fmla="*/ 249 h 493"/>
                  <a:gd name="T46" fmla="*/ 564 w 661"/>
                  <a:gd name="T47" fmla="*/ 251 h 493"/>
                  <a:gd name="T48" fmla="*/ 590 w 661"/>
                  <a:gd name="T49" fmla="*/ 256 h 493"/>
                  <a:gd name="T50" fmla="*/ 619 w 661"/>
                  <a:gd name="T51" fmla="*/ 264 h 493"/>
                  <a:gd name="T52" fmla="*/ 647 w 661"/>
                  <a:gd name="T53" fmla="*/ 277 h 493"/>
                  <a:gd name="T54" fmla="*/ 661 w 661"/>
                  <a:gd name="T55" fmla="*/ 285 h 493"/>
                  <a:gd name="T56" fmla="*/ 501 w 661"/>
                  <a:gd name="T57" fmla="*/ 420 h 493"/>
                  <a:gd name="T58" fmla="*/ 471 w 661"/>
                  <a:gd name="T59" fmla="*/ 404 h 493"/>
                  <a:gd name="T60" fmla="*/ 456 w 661"/>
                  <a:gd name="T61" fmla="*/ 397 h 493"/>
                  <a:gd name="T62" fmla="*/ 434 w 661"/>
                  <a:gd name="T63" fmla="*/ 390 h 493"/>
                  <a:gd name="T64" fmla="*/ 413 w 661"/>
                  <a:gd name="T65" fmla="*/ 385 h 493"/>
                  <a:gd name="T66" fmla="*/ 386 w 661"/>
                  <a:gd name="T67" fmla="*/ 381 h 493"/>
                  <a:gd name="T68" fmla="*/ 361 w 661"/>
                  <a:gd name="T69" fmla="*/ 380 h 493"/>
                  <a:gd name="T70" fmla="*/ 327 w 661"/>
                  <a:gd name="T71" fmla="*/ 381 h 493"/>
                  <a:gd name="T72" fmla="*/ 254 w 661"/>
                  <a:gd name="T73" fmla="*/ 434 h 493"/>
                  <a:gd name="T74" fmla="*/ 185 w 661"/>
                  <a:gd name="T75" fmla="*/ 489 h 493"/>
                  <a:gd name="T76" fmla="*/ 175 w 661"/>
                  <a:gd name="T77" fmla="*/ 491 h 493"/>
                  <a:gd name="T78" fmla="*/ 158 w 661"/>
                  <a:gd name="T79" fmla="*/ 493 h 493"/>
                  <a:gd name="T80" fmla="*/ 136 w 661"/>
                  <a:gd name="T81" fmla="*/ 492 h 493"/>
                  <a:gd name="T82" fmla="*/ 116 w 661"/>
                  <a:gd name="T83" fmla="*/ 487 h 493"/>
                  <a:gd name="T84" fmla="*/ 95 w 661"/>
                  <a:gd name="T85" fmla="*/ 479 h 493"/>
                  <a:gd name="T86" fmla="*/ 80 w 661"/>
                  <a:gd name="T87" fmla="*/ 471 h 493"/>
                  <a:gd name="T88" fmla="*/ 65 w 661"/>
                  <a:gd name="T89" fmla="*/ 459 h 493"/>
                  <a:gd name="T90" fmla="*/ 50 w 661"/>
                  <a:gd name="T91" fmla="*/ 446 h 493"/>
                  <a:gd name="T92" fmla="*/ 34 w 661"/>
                  <a:gd name="T93" fmla="*/ 430 h 493"/>
                  <a:gd name="T94" fmla="*/ 90 w 661"/>
                  <a:gd name="T95" fmla="*/ 351 h 493"/>
                  <a:gd name="T96" fmla="*/ 163 w 661"/>
                  <a:gd name="T97" fmla="*/ 290 h 493"/>
                  <a:gd name="T98" fmla="*/ 155 w 661"/>
                  <a:gd name="T99" fmla="*/ 281 h 493"/>
                  <a:gd name="T100" fmla="*/ 131 w 661"/>
                  <a:gd name="T101" fmla="*/ 247 h 493"/>
                  <a:gd name="T102" fmla="*/ 113 w 661"/>
                  <a:gd name="T103" fmla="*/ 224 h 493"/>
                  <a:gd name="T104" fmla="*/ 92 w 661"/>
                  <a:gd name="T105" fmla="*/ 201 h 493"/>
                  <a:gd name="T106" fmla="*/ 67 w 661"/>
                  <a:gd name="T107" fmla="*/ 178 h 493"/>
                  <a:gd name="T108" fmla="*/ 36 w 661"/>
                  <a:gd name="T109" fmla="*/ 155 h 493"/>
                  <a:gd name="T110" fmla="*/ 9 w 661"/>
                  <a:gd name="T111" fmla="*/ 140 h 493"/>
                  <a:gd name="T112" fmla="*/ 161 w 661"/>
                  <a:gd name="T113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1" h="493">
                    <a:moveTo>
                      <a:pt x="161" y="0"/>
                    </a:moveTo>
                    <a:lnTo>
                      <a:pt x="168" y="3"/>
                    </a:lnTo>
                    <a:lnTo>
                      <a:pt x="176" y="7"/>
                    </a:lnTo>
                    <a:lnTo>
                      <a:pt x="186" y="13"/>
                    </a:lnTo>
                    <a:lnTo>
                      <a:pt x="198" y="20"/>
                    </a:lnTo>
                    <a:lnTo>
                      <a:pt x="205" y="25"/>
                    </a:lnTo>
                    <a:lnTo>
                      <a:pt x="212" y="30"/>
                    </a:lnTo>
                    <a:lnTo>
                      <a:pt x="227" y="42"/>
                    </a:lnTo>
                    <a:lnTo>
                      <a:pt x="234" y="49"/>
                    </a:lnTo>
                    <a:lnTo>
                      <a:pt x="242" y="56"/>
                    </a:lnTo>
                    <a:lnTo>
                      <a:pt x="248" y="61"/>
                    </a:lnTo>
                    <a:lnTo>
                      <a:pt x="254" y="67"/>
                    </a:lnTo>
                    <a:lnTo>
                      <a:pt x="264" y="80"/>
                    </a:lnTo>
                    <a:lnTo>
                      <a:pt x="270" y="87"/>
                    </a:lnTo>
                    <a:lnTo>
                      <a:pt x="275" y="94"/>
                    </a:lnTo>
                    <a:lnTo>
                      <a:pt x="286" y="109"/>
                    </a:lnTo>
                    <a:lnTo>
                      <a:pt x="305" y="137"/>
                    </a:lnTo>
                    <a:lnTo>
                      <a:pt x="313" y="148"/>
                    </a:lnTo>
                    <a:lnTo>
                      <a:pt x="320" y="157"/>
                    </a:lnTo>
                    <a:lnTo>
                      <a:pt x="344" y="136"/>
                    </a:lnTo>
                    <a:lnTo>
                      <a:pt x="397" y="91"/>
                    </a:lnTo>
                    <a:lnTo>
                      <a:pt x="472" y="26"/>
                    </a:lnTo>
                    <a:lnTo>
                      <a:pt x="479" y="35"/>
                    </a:lnTo>
                    <a:lnTo>
                      <a:pt x="486" y="44"/>
                    </a:lnTo>
                    <a:lnTo>
                      <a:pt x="499" y="60"/>
                    </a:lnTo>
                    <a:lnTo>
                      <a:pt x="505" y="67"/>
                    </a:lnTo>
                    <a:lnTo>
                      <a:pt x="511" y="73"/>
                    </a:lnTo>
                    <a:lnTo>
                      <a:pt x="524" y="84"/>
                    </a:lnTo>
                    <a:lnTo>
                      <a:pt x="531" y="89"/>
                    </a:lnTo>
                    <a:lnTo>
                      <a:pt x="537" y="93"/>
                    </a:lnTo>
                    <a:lnTo>
                      <a:pt x="550" y="101"/>
                    </a:lnTo>
                    <a:lnTo>
                      <a:pt x="562" y="107"/>
                    </a:lnTo>
                    <a:lnTo>
                      <a:pt x="574" y="111"/>
                    </a:lnTo>
                    <a:lnTo>
                      <a:pt x="584" y="116"/>
                    </a:lnTo>
                    <a:lnTo>
                      <a:pt x="594" y="118"/>
                    </a:lnTo>
                    <a:lnTo>
                      <a:pt x="604" y="120"/>
                    </a:lnTo>
                    <a:lnTo>
                      <a:pt x="611" y="121"/>
                    </a:lnTo>
                    <a:lnTo>
                      <a:pt x="618" y="121"/>
                    </a:lnTo>
                    <a:lnTo>
                      <a:pt x="622" y="121"/>
                    </a:lnTo>
                    <a:lnTo>
                      <a:pt x="626" y="121"/>
                    </a:lnTo>
                    <a:lnTo>
                      <a:pt x="475" y="247"/>
                    </a:lnTo>
                    <a:lnTo>
                      <a:pt x="482" y="248"/>
                    </a:lnTo>
                    <a:lnTo>
                      <a:pt x="490" y="248"/>
                    </a:lnTo>
                    <a:lnTo>
                      <a:pt x="507" y="248"/>
                    </a:lnTo>
                    <a:lnTo>
                      <a:pt x="528" y="249"/>
                    </a:lnTo>
                    <a:lnTo>
                      <a:pt x="539" y="249"/>
                    </a:lnTo>
                    <a:lnTo>
                      <a:pt x="551" y="250"/>
                    </a:lnTo>
                    <a:lnTo>
                      <a:pt x="564" y="251"/>
                    </a:lnTo>
                    <a:lnTo>
                      <a:pt x="577" y="253"/>
                    </a:lnTo>
                    <a:lnTo>
                      <a:pt x="590" y="256"/>
                    </a:lnTo>
                    <a:lnTo>
                      <a:pt x="605" y="259"/>
                    </a:lnTo>
                    <a:lnTo>
                      <a:pt x="619" y="264"/>
                    </a:lnTo>
                    <a:lnTo>
                      <a:pt x="633" y="270"/>
                    </a:lnTo>
                    <a:lnTo>
                      <a:pt x="647" y="277"/>
                    </a:lnTo>
                    <a:lnTo>
                      <a:pt x="654" y="281"/>
                    </a:lnTo>
                    <a:lnTo>
                      <a:pt x="661" y="285"/>
                    </a:lnTo>
                    <a:lnTo>
                      <a:pt x="581" y="354"/>
                    </a:lnTo>
                    <a:lnTo>
                      <a:pt x="501" y="420"/>
                    </a:lnTo>
                    <a:lnTo>
                      <a:pt x="487" y="411"/>
                    </a:lnTo>
                    <a:lnTo>
                      <a:pt x="471" y="404"/>
                    </a:lnTo>
                    <a:lnTo>
                      <a:pt x="464" y="400"/>
                    </a:lnTo>
                    <a:lnTo>
                      <a:pt x="456" y="397"/>
                    </a:lnTo>
                    <a:lnTo>
                      <a:pt x="442" y="392"/>
                    </a:lnTo>
                    <a:lnTo>
                      <a:pt x="434" y="390"/>
                    </a:lnTo>
                    <a:lnTo>
                      <a:pt x="427" y="388"/>
                    </a:lnTo>
                    <a:lnTo>
                      <a:pt x="413" y="385"/>
                    </a:lnTo>
                    <a:lnTo>
                      <a:pt x="399" y="383"/>
                    </a:lnTo>
                    <a:lnTo>
                      <a:pt x="386" y="381"/>
                    </a:lnTo>
                    <a:lnTo>
                      <a:pt x="374" y="380"/>
                    </a:lnTo>
                    <a:lnTo>
                      <a:pt x="361" y="380"/>
                    </a:lnTo>
                    <a:lnTo>
                      <a:pt x="342" y="380"/>
                    </a:lnTo>
                    <a:lnTo>
                      <a:pt x="327" y="381"/>
                    </a:lnTo>
                    <a:lnTo>
                      <a:pt x="318" y="381"/>
                    </a:lnTo>
                    <a:lnTo>
                      <a:pt x="254" y="434"/>
                    </a:lnTo>
                    <a:lnTo>
                      <a:pt x="189" y="488"/>
                    </a:lnTo>
                    <a:lnTo>
                      <a:pt x="185" y="489"/>
                    </a:lnTo>
                    <a:lnTo>
                      <a:pt x="181" y="490"/>
                    </a:lnTo>
                    <a:lnTo>
                      <a:pt x="175" y="491"/>
                    </a:lnTo>
                    <a:lnTo>
                      <a:pt x="167" y="493"/>
                    </a:lnTo>
                    <a:lnTo>
                      <a:pt x="158" y="493"/>
                    </a:lnTo>
                    <a:lnTo>
                      <a:pt x="147" y="493"/>
                    </a:lnTo>
                    <a:lnTo>
                      <a:pt x="136" y="492"/>
                    </a:lnTo>
                    <a:lnTo>
                      <a:pt x="122" y="489"/>
                    </a:lnTo>
                    <a:lnTo>
                      <a:pt x="116" y="487"/>
                    </a:lnTo>
                    <a:lnTo>
                      <a:pt x="109" y="485"/>
                    </a:lnTo>
                    <a:lnTo>
                      <a:pt x="95" y="479"/>
                    </a:lnTo>
                    <a:lnTo>
                      <a:pt x="88" y="475"/>
                    </a:lnTo>
                    <a:lnTo>
                      <a:pt x="80" y="471"/>
                    </a:lnTo>
                    <a:lnTo>
                      <a:pt x="73" y="466"/>
                    </a:lnTo>
                    <a:lnTo>
                      <a:pt x="65" y="459"/>
                    </a:lnTo>
                    <a:lnTo>
                      <a:pt x="57" y="453"/>
                    </a:lnTo>
                    <a:lnTo>
                      <a:pt x="50" y="446"/>
                    </a:lnTo>
                    <a:lnTo>
                      <a:pt x="42" y="438"/>
                    </a:lnTo>
                    <a:lnTo>
                      <a:pt x="34" y="430"/>
                    </a:lnTo>
                    <a:lnTo>
                      <a:pt x="18" y="410"/>
                    </a:lnTo>
                    <a:lnTo>
                      <a:pt x="90" y="351"/>
                    </a:lnTo>
                    <a:lnTo>
                      <a:pt x="140" y="309"/>
                    </a:lnTo>
                    <a:lnTo>
                      <a:pt x="163" y="290"/>
                    </a:lnTo>
                    <a:lnTo>
                      <a:pt x="159" y="286"/>
                    </a:lnTo>
                    <a:lnTo>
                      <a:pt x="155" y="281"/>
                    </a:lnTo>
                    <a:lnTo>
                      <a:pt x="145" y="266"/>
                    </a:lnTo>
                    <a:lnTo>
                      <a:pt x="131" y="247"/>
                    </a:lnTo>
                    <a:lnTo>
                      <a:pt x="122" y="236"/>
                    </a:lnTo>
                    <a:lnTo>
                      <a:pt x="113" y="224"/>
                    </a:lnTo>
                    <a:lnTo>
                      <a:pt x="103" y="213"/>
                    </a:lnTo>
                    <a:lnTo>
                      <a:pt x="92" y="201"/>
                    </a:lnTo>
                    <a:lnTo>
                      <a:pt x="80" y="189"/>
                    </a:lnTo>
                    <a:lnTo>
                      <a:pt x="67" y="178"/>
                    </a:lnTo>
                    <a:lnTo>
                      <a:pt x="52" y="166"/>
                    </a:lnTo>
                    <a:lnTo>
                      <a:pt x="36" y="155"/>
                    </a:lnTo>
                    <a:lnTo>
                      <a:pt x="19" y="145"/>
                    </a:lnTo>
                    <a:lnTo>
                      <a:pt x="9" y="140"/>
                    </a:lnTo>
                    <a:lnTo>
                      <a:pt x="0" y="136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</p:grpSp>
      </p:grp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9791700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9791700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</p:spTree>
    <p:extLst>
      <p:ext uri="{BB962C8B-B14F-4D97-AF65-F5344CB8AC3E}">
        <p14:creationId xmlns:p14="http://schemas.microsoft.com/office/powerpoint/2010/main" val="378750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e kaavi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8"/>
            <a:ext cx="9791700" cy="276999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 sz="2000" b="1" cap="none" spc="0" baseline="0">
                <a:solidFill>
                  <a:schemeClr val="accent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C2FC9-3B3A-441B-9C21-1572974D46DD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4" hasCustomPrompt="1"/>
          </p:nvPr>
        </p:nvSpPr>
        <p:spPr>
          <a:xfrm>
            <a:off x="1200150" y="1628750"/>
            <a:ext cx="3167610" cy="4248175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  <p:sp>
        <p:nvSpPr>
          <p:cNvPr id="9" name="Chart Placeholder 11"/>
          <p:cNvSpPr>
            <a:spLocks noGrp="1"/>
          </p:cNvSpPr>
          <p:nvPr>
            <p:ph type="chart" sz="quarter" idx="15" hasCustomPrompt="1"/>
          </p:nvPr>
        </p:nvSpPr>
        <p:spPr>
          <a:xfrm>
            <a:off x="7824240" y="1628750"/>
            <a:ext cx="3169198" cy="4248175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  <p:sp>
        <p:nvSpPr>
          <p:cNvPr id="15" name="Chart Placeholder 11"/>
          <p:cNvSpPr>
            <a:spLocks noGrp="1"/>
          </p:cNvSpPr>
          <p:nvPr>
            <p:ph type="chart" sz="quarter" idx="16" hasCustomPrompt="1"/>
          </p:nvPr>
        </p:nvSpPr>
        <p:spPr>
          <a:xfrm>
            <a:off x="4511780" y="1628775"/>
            <a:ext cx="3168440" cy="4248150"/>
          </a:xfrm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kaavio </a:t>
            </a:r>
          </a:p>
        </p:txBody>
      </p:sp>
    </p:spTree>
    <p:extLst>
      <p:ext uri="{BB962C8B-B14F-4D97-AF65-F5344CB8AC3E}">
        <p14:creationId xmlns:p14="http://schemas.microsoft.com/office/powerpoint/2010/main" val="340390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302059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61506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45617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342638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5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1694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6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405735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7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232780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an ylätunniste 8">
    <p:bg>
      <p:bgPr>
        <a:solidFill>
          <a:srgbClr val="E83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ChangeAspect="1"/>
          </p:cNvSpPr>
          <p:nvPr userDrawn="1"/>
        </p:nvSpPr>
        <p:spPr bwMode="auto">
          <a:xfrm>
            <a:off x="938400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75243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an ylätunniste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9384002" y="0"/>
                </a:lnTo>
                <a:lnTo>
                  <a:pt x="9432814" y="25966"/>
                </a:lnTo>
                <a:lnTo>
                  <a:pt x="9481974" y="52626"/>
                </a:lnTo>
                <a:lnTo>
                  <a:pt x="9531826" y="81017"/>
                </a:lnTo>
                <a:lnTo>
                  <a:pt x="9581678" y="110793"/>
                </a:lnTo>
                <a:lnTo>
                  <a:pt x="9631877" y="141607"/>
                </a:lnTo>
                <a:lnTo>
                  <a:pt x="9682075" y="173806"/>
                </a:lnTo>
                <a:lnTo>
                  <a:pt x="9733312" y="207737"/>
                </a:lnTo>
                <a:lnTo>
                  <a:pt x="9784203" y="243052"/>
                </a:lnTo>
                <a:lnTo>
                  <a:pt x="9835094" y="279407"/>
                </a:lnTo>
                <a:lnTo>
                  <a:pt x="9886331" y="317492"/>
                </a:lnTo>
                <a:lnTo>
                  <a:pt x="9937914" y="356962"/>
                </a:lnTo>
                <a:lnTo>
                  <a:pt x="9989498" y="398163"/>
                </a:lnTo>
                <a:lnTo>
                  <a:pt x="10041081" y="440750"/>
                </a:lnTo>
                <a:lnTo>
                  <a:pt x="10092664" y="485067"/>
                </a:lnTo>
                <a:lnTo>
                  <a:pt x="10118975" y="507572"/>
                </a:lnTo>
                <a:lnTo>
                  <a:pt x="10144940" y="530769"/>
                </a:lnTo>
                <a:lnTo>
                  <a:pt x="10196523" y="578203"/>
                </a:lnTo>
                <a:lnTo>
                  <a:pt x="10248107" y="627021"/>
                </a:lnTo>
                <a:lnTo>
                  <a:pt x="10300382" y="678263"/>
                </a:lnTo>
                <a:lnTo>
                  <a:pt x="10351966" y="730890"/>
                </a:lnTo>
                <a:lnTo>
                  <a:pt x="10403549" y="784902"/>
                </a:lnTo>
                <a:lnTo>
                  <a:pt x="10454786" y="841338"/>
                </a:lnTo>
                <a:lnTo>
                  <a:pt x="10506715" y="899158"/>
                </a:lnTo>
                <a:lnTo>
                  <a:pt x="10557606" y="959056"/>
                </a:lnTo>
                <a:lnTo>
                  <a:pt x="10608843" y="1020338"/>
                </a:lnTo>
                <a:lnTo>
                  <a:pt x="10634462" y="1052192"/>
                </a:lnTo>
                <a:lnTo>
                  <a:pt x="10659388" y="1084045"/>
                </a:lnTo>
                <a:lnTo>
                  <a:pt x="10710279" y="1149482"/>
                </a:lnTo>
                <a:lnTo>
                  <a:pt x="10760824" y="1216997"/>
                </a:lnTo>
                <a:lnTo>
                  <a:pt x="10810676" y="1286589"/>
                </a:lnTo>
                <a:lnTo>
                  <a:pt x="10860528" y="1357912"/>
                </a:lnTo>
                <a:lnTo>
                  <a:pt x="10885454" y="1394267"/>
                </a:lnTo>
                <a:lnTo>
                  <a:pt x="10910034" y="1431313"/>
                </a:lnTo>
                <a:lnTo>
                  <a:pt x="10959194" y="1507138"/>
                </a:lnTo>
                <a:lnTo>
                  <a:pt x="11007662" y="1584693"/>
                </a:lnTo>
                <a:lnTo>
                  <a:pt x="11155834" y="1454857"/>
                </a:lnTo>
                <a:lnTo>
                  <a:pt x="11303660" y="1325367"/>
                </a:lnTo>
                <a:lnTo>
                  <a:pt x="11451832" y="1195185"/>
                </a:lnTo>
                <a:lnTo>
                  <a:pt x="11599658" y="1065695"/>
                </a:lnTo>
                <a:lnTo>
                  <a:pt x="11747830" y="935858"/>
                </a:lnTo>
                <a:lnTo>
                  <a:pt x="11896002" y="806368"/>
                </a:lnTo>
                <a:lnTo>
                  <a:pt x="12043828" y="676532"/>
                </a:lnTo>
                <a:lnTo>
                  <a:pt x="12192000" y="546696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1000"/>
            </a:lvl1pPr>
          </a:lstStyle>
          <a:p>
            <a:r>
              <a:rPr lang="en-US" err="1"/>
              <a:t>Valitse</a:t>
            </a:r>
            <a:r>
              <a:rPr lang="en-US"/>
              <a:t> </a:t>
            </a:r>
            <a:r>
              <a:rPr lang="en-US" err="1"/>
              <a:t>objekti</a:t>
            </a:r>
            <a:r>
              <a:rPr lang="en-US"/>
              <a:t> ja </a:t>
            </a:r>
            <a:r>
              <a:rPr lang="en-US" err="1"/>
              <a:t>lisää</a:t>
            </a:r>
            <a:r>
              <a:rPr lang="en-US"/>
              <a:t> </a:t>
            </a:r>
            <a:r>
              <a:rPr lang="en-US" err="1"/>
              <a:t>kuva</a:t>
            </a:r>
            <a:r>
              <a:rPr lang="en-US"/>
              <a:t> </a:t>
            </a:r>
            <a:r>
              <a:rPr lang="en-US" err="1"/>
              <a:t>valikosta</a:t>
            </a:r>
            <a:r>
              <a:rPr lang="en-US"/>
              <a:t> </a:t>
            </a:r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773656"/>
            <a:ext cx="9793288" cy="3599614"/>
          </a:xfrm>
        </p:spPr>
        <p:txBody>
          <a:bodyPr anchor="ctr" anchorCtr="0"/>
          <a:lstStyle>
            <a:lvl1pPr>
              <a:lnSpc>
                <a:spcPct val="90000"/>
              </a:lnSpc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B90E39F8-C080-41E1-8370-2DB28FA3551B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265650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7902386" y="0"/>
                </a:lnTo>
                <a:lnTo>
                  <a:pt x="7974023" y="38108"/>
                </a:lnTo>
                <a:lnTo>
                  <a:pt x="8049174" y="78863"/>
                </a:lnTo>
                <a:lnTo>
                  <a:pt x="8125383" y="122264"/>
                </a:lnTo>
                <a:lnTo>
                  <a:pt x="8201593" y="167782"/>
                </a:lnTo>
                <a:lnTo>
                  <a:pt x="8278331" y="214889"/>
                </a:lnTo>
                <a:lnTo>
                  <a:pt x="8355070" y="264112"/>
                </a:lnTo>
                <a:lnTo>
                  <a:pt x="8433396" y="315982"/>
                </a:lnTo>
                <a:lnTo>
                  <a:pt x="8511193" y="369968"/>
                </a:lnTo>
                <a:lnTo>
                  <a:pt x="8588990" y="425543"/>
                </a:lnTo>
                <a:lnTo>
                  <a:pt x="8667316" y="483764"/>
                </a:lnTo>
                <a:lnTo>
                  <a:pt x="8746172" y="544102"/>
                </a:lnTo>
                <a:lnTo>
                  <a:pt x="8825027" y="607087"/>
                </a:lnTo>
                <a:lnTo>
                  <a:pt x="8903883" y="672189"/>
                </a:lnTo>
                <a:lnTo>
                  <a:pt x="8982738" y="739937"/>
                </a:lnTo>
                <a:lnTo>
                  <a:pt x="9022960" y="774340"/>
                </a:lnTo>
                <a:lnTo>
                  <a:pt x="9062652" y="809802"/>
                </a:lnTo>
                <a:lnTo>
                  <a:pt x="9141508" y="882314"/>
                </a:lnTo>
                <a:lnTo>
                  <a:pt x="9220364" y="956943"/>
                </a:lnTo>
                <a:lnTo>
                  <a:pt x="9300278" y="1035276"/>
                </a:lnTo>
                <a:lnTo>
                  <a:pt x="9379133" y="1115727"/>
                </a:lnTo>
                <a:lnTo>
                  <a:pt x="9457989" y="1198295"/>
                </a:lnTo>
                <a:lnTo>
                  <a:pt x="9536315" y="1284568"/>
                </a:lnTo>
                <a:lnTo>
                  <a:pt x="9615700" y="1372959"/>
                </a:lnTo>
                <a:lnTo>
                  <a:pt x="9693497" y="1464525"/>
                </a:lnTo>
                <a:lnTo>
                  <a:pt x="9771823" y="1558208"/>
                </a:lnTo>
                <a:lnTo>
                  <a:pt x="9810986" y="1606901"/>
                </a:lnTo>
                <a:lnTo>
                  <a:pt x="9849091" y="1655596"/>
                </a:lnTo>
                <a:lnTo>
                  <a:pt x="9926888" y="1755630"/>
                </a:lnTo>
                <a:lnTo>
                  <a:pt x="10004156" y="1858840"/>
                </a:lnTo>
                <a:lnTo>
                  <a:pt x="10080365" y="1965226"/>
                </a:lnTo>
                <a:lnTo>
                  <a:pt x="10156575" y="2074258"/>
                </a:lnTo>
                <a:lnTo>
                  <a:pt x="10194679" y="2129833"/>
                </a:lnTo>
                <a:lnTo>
                  <a:pt x="10232255" y="2186466"/>
                </a:lnTo>
                <a:lnTo>
                  <a:pt x="10307406" y="2302379"/>
                </a:lnTo>
                <a:lnTo>
                  <a:pt x="10381498" y="2420938"/>
                </a:lnTo>
                <a:lnTo>
                  <a:pt x="10608010" y="2222457"/>
                </a:lnTo>
                <a:lnTo>
                  <a:pt x="10833992" y="2024505"/>
                </a:lnTo>
                <a:lnTo>
                  <a:pt x="11060502" y="1825495"/>
                </a:lnTo>
                <a:lnTo>
                  <a:pt x="11286484" y="1627544"/>
                </a:lnTo>
                <a:lnTo>
                  <a:pt x="11512996" y="1429063"/>
                </a:lnTo>
                <a:lnTo>
                  <a:pt x="11739507" y="1231111"/>
                </a:lnTo>
                <a:lnTo>
                  <a:pt x="11965489" y="1032630"/>
                </a:lnTo>
                <a:lnTo>
                  <a:pt x="12192000" y="834149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1000" baseline="0"/>
            </a:lvl1pPr>
          </a:lstStyle>
          <a:p>
            <a:r>
              <a:rPr lang="fi-FI" noProof="0"/>
              <a:t>Valitse objekti ja lisää kuva valikosta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7617227C-2AD2-439E-BA27-AD4107EC8D47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9791700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10039814" y="477538"/>
            <a:ext cx="1416840" cy="648000"/>
            <a:chOff x="4471987" y="468313"/>
            <a:chExt cx="1489075" cy="681037"/>
          </a:xfrm>
        </p:grpSpPr>
        <p:sp>
          <p:nvSpPr>
            <p:cNvPr id="21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9791700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9791700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</p:spTree>
    <p:extLst>
      <p:ext uri="{BB962C8B-B14F-4D97-AF65-F5344CB8AC3E}">
        <p14:creationId xmlns:p14="http://schemas.microsoft.com/office/powerpoint/2010/main" val="236119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ikk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2F90E-E5D8-4055-86C9-9FF6F93EA596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19513" y="6381410"/>
            <a:ext cx="5472112" cy="143215"/>
          </a:xfrm>
        </p:spPr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45129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ikka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CCF8117-35B7-40E1-A156-6239247DCCFD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19513" y="6381410"/>
            <a:ext cx="5472112" cy="1432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4042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ikka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A733FE-D562-4A80-9EFD-7295DCF99CF3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19513" y="6381410"/>
            <a:ext cx="5472112" cy="1432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49" y="5876925"/>
            <a:ext cx="7991475" cy="153888"/>
          </a:xfrm>
        </p:spPr>
        <p:txBody>
          <a:bodyPr wrap="square"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1000" b="0" i="1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lähde </a:t>
            </a:r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149152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00150" y="2205038"/>
            <a:ext cx="4823840" cy="36718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68010" y="2205038"/>
            <a:ext cx="4823840" cy="36718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276A-E821-4AB2-BCDF-E6D7312D12AE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3614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ail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00150" y="2206709"/>
            <a:ext cx="4823840" cy="57626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00150" y="2780928"/>
            <a:ext cx="4823840" cy="309599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alaotsikko napsauttamalla 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68010" y="2206709"/>
            <a:ext cx="4825428" cy="57626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68010" y="2780928"/>
            <a:ext cx="4823840" cy="30959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FC9C4-AC0D-4E4C-B50E-4FCCD508143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293693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ö ja pienikuv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979170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00150" y="2205038"/>
            <a:ext cx="6480026" cy="3671888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alaotsikko napsauttamalla 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9F03-6E3E-49E7-B08F-F1FEFA701C82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7968209" y="2205038"/>
            <a:ext cx="3023642" cy="3671888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1000"/>
            </a:lvl1pPr>
          </a:lstStyle>
          <a:p>
            <a:r>
              <a:rPr lang="fi-FI" noProof="0"/>
              <a:t>Lisää kuva napsauttamalla kuvaketta </a:t>
            </a:r>
          </a:p>
        </p:txBody>
      </p:sp>
    </p:spTree>
    <p:extLst>
      <p:ext uri="{BB962C8B-B14F-4D97-AF65-F5344CB8AC3E}">
        <p14:creationId xmlns:p14="http://schemas.microsoft.com/office/powerpoint/2010/main" val="415625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092A-2666-42E6-844B-558C6458485E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239607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42455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 ja yhteystiedo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C0991DC8-A5AD-43B4-A52F-5ADBFDF6CCC2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9791700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9791700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9791700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9791700" cy="508509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9791700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369792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 ja yhteystiedo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6C5D0445-E99E-459E-B494-AA69FAD9228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9791700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9791700" cy="432048"/>
          </a:xfrm>
        </p:spPr>
        <p:txBody>
          <a:bodyPr anchor="b" anchorCtr="0"/>
          <a:lstStyle>
            <a:lvl1pPr marL="0" indent="0" algn="l">
              <a:buNone/>
              <a:defRPr sz="2800" b="1" baseline="0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9791700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9791700" cy="508509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9791700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171093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19513" y="6381410"/>
            <a:ext cx="5472112" cy="143215"/>
          </a:xfrm>
        </p:spPr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i-FI" noProof="0"/>
              <a:t>Lisää 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200445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 H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EBDBAAE3-E715-4E5F-AF5C-5ACF4F398243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899401" y="-1588"/>
            <a:ext cx="4292599" cy="2422526"/>
            <a:chOff x="7899401" y="-1588"/>
            <a:chExt cx="4292599" cy="2422526"/>
          </a:xfrm>
        </p:grpSpPr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7899401" y="-1588"/>
              <a:ext cx="4292599" cy="2422526"/>
            </a:xfrm>
            <a:custGeom>
              <a:avLst/>
              <a:gdLst>
                <a:gd name="T0" fmla="*/ 8111 w 8111"/>
                <a:gd name="T1" fmla="*/ 1579 h 4577"/>
                <a:gd name="T2" fmla="*/ 7683 w 8111"/>
                <a:gd name="T3" fmla="*/ 1954 h 4577"/>
                <a:gd name="T4" fmla="*/ 7256 w 8111"/>
                <a:gd name="T5" fmla="*/ 2329 h 4577"/>
                <a:gd name="T6" fmla="*/ 6828 w 8111"/>
                <a:gd name="T7" fmla="*/ 2703 h 4577"/>
                <a:gd name="T8" fmla="*/ 6400 w 8111"/>
                <a:gd name="T9" fmla="*/ 3078 h 4577"/>
                <a:gd name="T10" fmla="*/ 5973 w 8111"/>
                <a:gd name="T11" fmla="*/ 3452 h 4577"/>
                <a:gd name="T12" fmla="*/ 5545 w 8111"/>
                <a:gd name="T13" fmla="*/ 3828 h 4577"/>
                <a:gd name="T14" fmla="*/ 5118 w 8111"/>
                <a:gd name="T15" fmla="*/ 4202 h 4577"/>
                <a:gd name="T16" fmla="*/ 4690 w 8111"/>
                <a:gd name="T17" fmla="*/ 4577 h 4577"/>
                <a:gd name="T18" fmla="*/ 4550 w 8111"/>
                <a:gd name="T19" fmla="*/ 4353 h 4577"/>
                <a:gd name="T20" fmla="*/ 4408 w 8111"/>
                <a:gd name="T21" fmla="*/ 4134 h 4577"/>
                <a:gd name="T22" fmla="*/ 4337 w 8111"/>
                <a:gd name="T23" fmla="*/ 4027 h 4577"/>
                <a:gd name="T24" fmla="*/ 4265 w 8111"/>
                <a:gd name="T25" fmla="*/ 3922 h 4577"/>
                <a:gd name="T26" fmla="*/ 4121 w 8111"/>
                <a:gd name="T27" fmla="*/ 3716 h 4577"/>
                <a:gd name="T28" fmla="*/ 3977 w 8111"/>
                <a:gd name="T29" fmla="*/ 3515 h 4577"/>
                <a:gd name="T30" fmla="*/ 3831 w 8111"/>
                <a:gd name="T31" fmla="*/ 3320 h 4577"/>
                <a:gd name="T32" fmla="*/ 3684 w 8111"/>
                <a:gd name="T33" fmla="*/ 3131 h 4577"/>
                <a:gd name="T34" fmla="*/ 3612 w 8111"/>
                <a:gd name="T35" fmla="*/ 3039 h 4577"/>
                <a:gd name="T36" fmla="*/ 3538 w 8111"/>
                <a:gd name="T37" fmla="*/ 2947 h 4577"/>
                <a:gd name="T38" fmla="*/ 3390 w 8111"/>
                <a:gd name="T39" fmla="*/ 2770 h 4577"/>
                <a:gd name="T40" fmla="*/ 3243 w 8111"/>
                <a:gd name="T41" fmla="*/ 2597 h 4577"/>
                <a:gd name="T42" fmla="*/ 3093 w 8111"/>
                <a:gd name="T43" fmla="*/ 2430 h 4577"/>
                <a:gd name="T44" fmla="*/ 2945 w 8111"/>
                <a:gd name="T45" fmla="*/ 2267 h 4577"/>
                <a:gd name="T46" fmla="*/ 2796 w 8111"/>
                <a:gd name="T47" fmla="*/ 2111 h 4577"/>
                <a:gd name="T48" fmla="*/ 2647 w 8111"/>
                <a:gd name="T49" fmla="*/ 1959 h 4577"/>
                <a:gd name="T50" fmla="*/ 2496 w 8111"/>
                <a:gd name="T51" fmla="*/ 1811 h 4577"/>
                <a:gd name="T52" fmla="*/ 2347 w 8111"/>
                <a:gd name="T53" fmla="*/ 1670 h 4577"/>
                <a:gd name="T54" fmla="*/ 2198 w 8111"/>
                <a:gd name="T55" fmla="*/ 1533 h 4577"/>
                <a:gd name="T56" fmla="*/ 2123 w 8111"/>
                <a:gd name="T57" fmla="*/ 1466 h 4577"/>
                <a:gd name="T58" fmla="*/ 2047 w 8111"/>
                <a:gd name="T59" fmla="*/ 1401 h 4577"/>
                <a:gd name="T60" fmla="*/ 1898 w 8111"/>
                <a:gd name="T61" fmla="*/ 1273 h 4577"/>
                <a:gd name="T62" fmla="*/ 1749 w 8111"/>
                <a:gd name="T63" fmla="*/ 1150 h 4577"/>
                <a:gd name="T64" fmla="*/ 1600 w 8111"/>
                <a:gd name="T65" fmla="*/ 1031 h 4577"/>
                <a:gd name="T66" fmla="*/ 1451 w 8111"/>
                <a:gd name="T67" fmla="*/ 917 h 4577"/>
                <a:gd name="T68" fmla="*/ 1303 w 8111"/>
                <a:gd name="T69" fmla="*/ 807 h 4577"/>
                <a:gd name="T70" fmla="*/ 1156 w 8111"/>
                <a:gd name="T71" fmla="*/ 702 h 4577"/>
                <a:gd name="T72" fmla="*/ 1009 w 8111"/>
                <a:gd name="T73" fmla="*/ 600 h 4577"/>
                <a:gd name="T74" fmla="*/ 861 w 8111"/>
                <a:gd name="T75" fmla="*/ 502 h 4577"/>
                <a:gd name="T76" fmla="*/ 716 w 8111"/>
                <a:gd name="T77" fmla="*/ 409 h 4577"/>
                <a:gd name="T78" fmla="*/ 571 w 8111"/>
                <a:gd name="T79" fmla="*/ 320 h 4577"/>
                <a:gd name="T80" fmla="*/ 427 w 8111"/>
                <a:gd name="T81" fmla="*/ 234 h 4577"/>
                <a:gd name="T82" fmla="*/ 283 w 8111"/>
                <a:gd name="T83" fmla="*/ 152 h 4577"/>
                <a:gd name="T84" fmla="*/ 141 w 8111"/>
                <a:gd name="T85" fmla="*/ 75 h 4577"/>
                <a:gd name="T86" fmla="*/ 0 w 8111"/>
                <a:gd name="T87" fmla="*/ 0 h 4577"/>
                <a:gd name="T88" fmla="*/ 506 w 8111"/>
                <a:gd name="T89" fmla="*/ 0 h 4577"/>
                <a:gd name="T90" fmla="*/ 1014 w 8111"/>
                <a:gd name="T91" fmla="*/ 0 h 4577"/>
                <a:gd name="T92" fmla="*/ 1520 w 8111"/>
                <a:gd name="T93" fmla="*/ 0 h 4577"/>
                <a:gd name="T94" fmla="*/ 2027 w 8111"/>
                <a:gd name="T95" fmla="*/ 0 h 4577"/>
                <a:gd name="T96" fmla="*/ 2534 w 8111"/>
                <a:gd name="T97" fmla="*/ 0 h 4577"/>
                <a:gd name="T98" fmla="*/ 3041 w 8111"/>
                <a:gd name="T99" fmla="*/ 0 h 4577"/>
                <a:gd name="T100" fmla="*/ 3548 w 8111"/>
                <a:gd name="T101" fmla="*/ 0 h 4577"/>
                <a:gd name="T102" fmla="*/ 4056 w 8111"/>
                <a:gd name="T103" fmla="*/ 0 h 4577"/>
                <a:gd name="T104" fmla="*/ 4562 w 8111"/>
                <a:gd name="T105" fmla="*/ 0 h 4577"/>
                <a:gd name="T106" fmla="*/ 5069 w 8111"/>
                <a:gd name="T107" fmla="*/ 0 h 4577"/>
                <a:gd name="T108" fmla="*/ 5575 w 8111"/>
                <a:gd name="T109" fmla="*/ 0 h 4577"/>
                <a:gd name="T110" fmla="*/ 6083 w 8111"/>
                <a:gd name="T111" fmla="*/ 0 h 4577"/>
                <a:gd name="T112" fmla="*/ 6589 w 8111"/>
                <a:gd name="T113" fmla="*/ 0 h 4577"/>
                <a:gd name="T114" fmla="*/ 7096 w 8111"/>
                <a:gd name="T115" fmla="*/ 0 h 4577"/>
                <a:gd name="T116" fmla="*/ 7604 w 8111"/>
                <a:gd name="T117" fmla="*/ 0 h 4577"/>
                <a:gd name="T118" fmla="*/ 8111 w 8111"/>
                <a:gd name="T119" fmla="*/ 0 h 4577"/>
                <a:gd name="T120" fmla="*/ 8111 w 8111"/>
                <a:gd name="T121" fmla="*/ 790 h 4577"/>
                <a:gd name="T122" fmla="*/ 8111 w 8111"/>
                <a:gd name="T123" fmla="*/ 1579 h 4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11" h="4577">
                  <a:moveTo>
                    <a:pt x="8111" y="1579"/>
                  </a:moveTo>
                  <a:lnTo>
                    <a:pt x="7683" y="1954"/>
                  </a:lnTo>
                  <a:lnTo>
                    <a:pt x="7256" y="2329"/>
                  </a:lnTo>
                  <a:lnTo>
                    <a:pt x="6828" y="2703"/>
                  </a:lnTo>
                  <a:lnTo>
                    <a:pt x="6400" y="3078"/>
                  </a:lnTo>
                  <a:lnTo>
                    <a:pt x="5973" y="3452"/>
                  </a:lnTo>
                  <a:lnTo>
                    <a:pt x="5545" y="3828"/>
                  </a:lnTo>
                  <a:lnTo>
                    <a:pt x="5118" y="4202"/>
                  </a:lnTo>
                  <a:lnTo>
                    <a:pt x="4690" y="4577"/>
                  </a:lnTo>
                  <a:lnTo>
                    <a:pt x="4550" y="4353"/>
                  </a:lnTo>
                  <a:lnTo>
                    <a:pt x="4408" y="4134"/>
                  </a:lnTo>
                  <a:lnTo>
                    <a:pt x="4337" y="4027"/>
                  </a:lnTo>
                  <a:lnTo>
                    <a:pt x="4265" y="3922"/>
                  </a:lnTo>
                  <a:lnTo>
                    <a:pt x="4121" y="3716"/>
                  </a:lnTo>
                  <a:lnTo>
                    <a:pt x="3977" y="3515"/>
                  </a:lnTo>
                  <a:lnTo>
                    <a:pt x="3831" y="3320"/>
                  </a:lnTo>
                  <a:lnTo>
                    <a:pt x="3684" y="3131"/>
                  </a:lnTo>
                  <a:lnTo>
                    <a:pt x="3612" y="3039"/>
                  </a:lnTo>
                  <a:lnTo>
                    <a:pt x="3538" y="2947"/>
                  </a:lnTo>
                  <a:lnTo>
                    <a:pt x="3390" y="2770"/>
                  </a:lnTo>
                  <a:lnTo>
                    <a:pt x="3243" y="2597"/>
                  </a:lnTo>
                  <a:lnTo>
                    <a:pt x="3093" y="2430"/>
                  </a:lnTo>
                  <a:lnTo>
                    <a:pt x="2945" y="2267"/>
                  </a:lnTo>
                  <a:lnTo>
                    <a:pt x="2796" y="2111"/>
                  </a:lnTo>
                  <a:lnTo>
                    <a:pt x="2647" y="1959"/>
                  </a:lnTo>
                  <a:lnTo>
                    <a:pt x="2496" y="1811"/>
                  </a:lnTo>
                  <a:lnTo>
                    <a:pt x="2347" y="1670"/>
                  </a:lnTo>
                  <a:lnTo>
                    <a:pt x="2198" y="1533"/>
                  </a:lnTo>
                  <a:lnTo>
                    <a:pt x="2123" y="1466"/>
                  </a:lnTo>
                  <a:lnTo>
                    <a:pt x="2047" y="1401"/>
                  </a:lnTo>
                  <a:lnTo>
                    <a:pt x="1898" y="1273"/>
                  </a:lnTo>
                  <a:lnTo>
                    <a:pt x="1749" y="1150"/>
                  </a:lnTo>
                  <a:lnTo>
                    <a:pt x="1600" y="1031"/>
                  </a:lnTo>
                  <a:lnTo>
                    <a:pt x="1451" y="917"/>
                  </a:lnTo>
                  <a:lnTo>
                    <a:pt x="1303" y="807"/>
                  </a:lnTo>
                  <a:lnTo>
                    <a:pt x="1156" y="702"/>
                  </a:lnTo>
                  <a:lnTo>
                    <a:pt x="1009" y="600"/>
                  </a:lnTo>
                  <a:lnTo>
                    <a:pt x="861" y="502"/>
                  </a:lnTo>
                  <a:lnTo>
                    <a:pt x="716" y="409"/>
                  </a:lnTo>
                  <a:lnTo>
                    <a:pt x="571" y="320"/>
                  </a:lnTo>
                  <a:lnTo>
                    <a:pt x="427" y="234"/>
                  </a:lnTo>
                  <a:lnTo>
                    <a:pt x="283" y="152"/>
                  </a:lnTo>
                  <a:lnTo>
                    <a:pt x="141" y="75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1014" y="0"/>
                  </a:lnTo>
                  <a:lnTo>
                    <a:pt x="1520" y="0"/>
                  </a:lnTo>
                  <a:lnTo>
                    <a:pt x="2027" y="0"/>
                  </a:lnTo>
                  <a:lnTo>
                    <a:pt x="2534" y="0"/>
                  </a:lnTo>
                  <a:lnTo>
                    <a:pt x="3041" y="0"/>
                  </a:lnTo>
                  <a:lnTo>
                    <a:pt x="3548" y="0"/>
                  </a:lnTo>
                  <a:lnTo>
                    <a:pt x="4056" y="0"/>
                  </a:lnTo>
                  <a:lnTo>
                    <a:pt x="4562" y="0"/>
                  </a:lnTo>
                  <a:lnTo>
                    <a:pt x="5069" y="0"/>
                  </a:lnTo>
                  <a:lnTo>
                    <a:pt x="5575" y="0"/>
                  </a:lnTo>
                  <a:lnTo>
                    <a:pt x="6083" y="0"/>
                  </a:lnTo>
                  <a:lnTo>
                    <a:pt x="6589" y="0"/>
                  </a:lnTo>
                  <a:lnTo>
                    <a:pt x="7096" y="0"/>
                  </a:lnTo>
                  <a:lnTo>
                    <a:pt x="7604" y="0"/>
                  </a:lnTo>
                  <a:lnTo>
                    <a:pt x="8111" y="0"/>
                  </a:lnTo>
                  <a:lnTo>
                    <a:pt x="8111" y="790"/>
                  </a:lnTo>
                  <a:lnTo>
                    <a:pt x="8111" y="1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039814" y="477538"/>
              <a:ext cx="1416840" cy="648000"/>
              <a:chOff x="4471987" y="468313"/>
              <a:chExt cx="1489075" cy="681037"/>
            </a:xfrm>
          </p:grpSpPr>
          <p:sp>
            <p:nvSpPr>
              <p:cNvPr id="11" name="Freeform 7"/>
              <p:cNvSpPr>
                <a:spLocks noEditPoints="1"/>
              </p:cNvSpPr>
              <p:nvPr userDrawn="1"/>
            </p:nvSpPr>
            <p:spPr bwMode="auto">
              <a:xfrm>
                <a:off x="4471987" y="676275"/>
                <a:ext cx="1152525" cy="473075"/>
              </a:xfrm>
              <a:custGeom>
                <a:avLst/>
                <a:gdLst>
                  <a:gd name="T0" fmla="*/ 1772 w 2177"/>
                  <a:gd name="T1" fmla="*/ 886 h 895"/>
                  <a:gd name="T2" fmla="*/ 1669 w 2177"/>
                  <a:gd name="T3" fmla="*/ 849 h 895"/>
                  <a:gd name="T4" fmla="*/ 1590 w 2177"/>
                  <a:gd name="T5" fmla="*/ 788 h 895"/>
                  <a:gd name="T6" fmla="*/ 1541 w 2177"/>
                  <a:gd name="T7" fmla="*/ 717 h 895"/>
                  <a:gd name="T8" fmla="*/ 1701 w 2177"/>
                  <a:gd name="T9" fmla="*/ 651 h 895"/>
                  <a:gd name="T10" fmla="*/ 1761 w 2177"/>
                  <a:gd name="T11" fmla="*/ 705 h 895"/>
                  <a:gd name="T12" fmla="*/ 1850 w 2177"/>
                  <a:gd name="T13" fmla="*/ 728 h 895"/>
                  <a:gd name="T14" fmla="*/ 1947 w 2177"/>
                  <a:gd name="T15" fmla="*/ 717 h 895"/>
                  <a:gd name="T16" fmla="*/ 1990 w 2177"/>
                  <a:gd name="T17" fmla="*/ 688 h 895"/>
                  <a:gd name="T18" fmla="*/ 2006 w 2177"/>
                  <a:gd name="T19" fmla="*/ 632 h 895"/>
                  <a:gd name="T20" fmla="*/ 1989 w 2177"/>
                  <a:gd name="T21" fmla="*/ 588 h 895"/>
                  <a:gd name="T22" fmla="*/ 1904 w 2177"/>
                  <a:gd name="T23" fmla="*/ 538 h 895"/>
                  <a:gd name="T24" fmla="*/ 1703 w 2177"/>
                  <a:gd name="T25" fmla="*/ 469 h 895"/>
                  <a:gd name="T26" fmla="*/ 1625 w 2177"/>
                  <a:gd name="T27" fmla="*/ 415 h 895"/>
                  <a:gd name="T28" fmla="*/ 1575 w 2177"/>
                  <a:gd name="T29" fmla="*/ 337 h 895"/>
                  <a:gd name="T30" fmla="*/ 1562 w 2177"/>
                  <a:gd name="T31" fmla="*/ 241 h 895"/>
                  <a:gd name="T32" fmla="*/ 1592 w 2177"/>
                  <a:gd name="T33" fmla="*/ 136 h 895"/>
                  <a:gd name="T34" fmla="*/ 1658 w 2177"/>
                  <a:gd name="T35" fmla="*/ 59 h 895"/>
                  <a:gd name="T36" fmla="*/ 1751 w 2177"/>
                  <a:gd name="T37" fmla="*/ 13 h 895"/>
                  <a:gd name="T38" fmla="*/ 1871 w 2177"/>
                  <a:gd name="T39" fmla="*/ 1 h 895"/>
                  <a:gd name="T40" fmla="*/ 1967 w 2177"/>
                  <a:gd name="T41" fmla="*/ 21 h 895"/>
                  <a:gd name="T42" fmla="*/ 2049 w 2177"/>
                  <a:gd name="T43" fmla="*/ 64 h 895"/>
                  <a:gd name="T44" fmla="*/ 2121 w 2177"/>
                  <a:gd name="T45" fmla="*/ 140 h 895"/>
                  <a:gd name="T46" fmla="*/ 2003 w 2177"/>
                  <a:gd name="T47" fmla="*/ 263 h 895"/>
                  <a:gd name="T48" fmla="*/ 1953 w 2177"/>
                  <a:gd name="T49" fmla="*/ 200 h 895"/>
                  <a:gd name="T50" fmla="*/ 1902 w 2177"/>
                  <a:gd name="T51" fmla="*/ 173 h 895"/>
                  <a:gd name="T52" fmla="*/ 1807 w 2177"/>
                  <a:gd name="T53" fmla="*/ 168 h 895"/>
                  <a:gd name="T54" fmla="*/ 1748 w 2177"/>
                  <a:gd name="T55" fmla="*/ 203 h 895"/>
                  <a:gd name="T56" fmla="*/ 1732 w 2177"/>
                  <a:gd name="T57" fmla="*/ 260 h 895"/>
                  <a:gd name="T58" fmla="*/ 1752 w 2177"/>
                  <a:gd name="T59" fmla="*/ 305 h 895"/>
                  <a:gd name="T60" fmla="*/ 1832 w 2177"/>
                  <a:gd name="T61" fmla="*/ 350 h 895"/>
                  <a:gd name="T62" fmla="*/ 2043 w 2177"/>
                  <a:gd name="T63" fmla="*/ 428 h 895"/>
                  <a:gd name="T64" fmla="*/ 2131 w 2177"/>
                  <a:gd name="T65" fmla="*/ 495 h 895"/>
                  <a:gd name="T66" fmla="*/ 2170 w 2177"/>
                  <a:gd name="T67" fmla="*/ 576 h 895"/>
                  <a:gd name="T68" fmla="*/ 2171 w 2177"/>
                  <a:gd name="T69" fmla="*/ 693 h 895"/>
                  <a:gd name="T70" fmla="*/ 2126 w 2177"/>
                  <a:gd name="T71" fmla="*/ 789 h 895"/>
                  <a:gd name="T72" fmla="*/ 2056 w 2177"/>
                  <a:gd name="T73" fmla="*/ 848 h 895"/>
                  <a:gd name="T74" fmla="*/ 1946 w 2177"/>
                  <a:gd name="T75" fmla="*/ 887 h 895"/>
                  <a:gd name="T76" fmla="*/ 657 w 2177"/>
                  <a:gd name="T77" fmla="*/ 447 h 895"/>
                  <a:gd name="T78" fmla="*/ 0 w 2177"/>
                  <a:gd name="T79" fmla="*/ 17 h 895"/>
                  <a:gd name="T80" fmla="*/ 1064 w 2177"/>
                  <a:gd name="T81" fmla="*/ 891 h 895"/>
                  <a:gd name="T82" fmla="*/ 963 w 2177"/>
                  <a:gd name="T83" fmla="*/ 866 h 895"/>
                  <a:gd name="T84" fmla="*/ 871 w 2177"/>
                  <a:gd name="T85" fmla="*/ 805 h 895"/>
                  <a:gd name="T86" fmla="*/ 813 w 2177"/>
                  <a:gd name="T87" fmla="*/ 721 h 895"/>
                  <a:gd name="T88" fmla="*/ 788 w 2177"/>
                  <a:gd name="T89" fmla="*/ 596 h 895"/>
                  <a:gd name="T90" fmla="*/ 965 w 2177"/>
                  <a:gd name="T91" fmla="*/ 640 h 895"/>
                  <a:gd name="T92" fmla="*/ 1009 w 2177"/>
                  <a:gd name="T93" fmla="*/ 701 h 895"/>
                  <a:gd name="T94" fmla="*/ 1076 w 2177"/>
                  <a:gd name="T95" fmla="*/ 726 h 895"/>
                  <a:gd name="T96" fmla="*/ 1165 w 2177"/>
                  <a:gd name="T97" fmla="*/ 724 h 895"/>
                  <a:gd name="T98" fmla="*/ 1224 w 2177"/>
                  <a:gd name="T99" fmla="*/ 701 h 895"/>
                  <a:gd name="T100" fmla="*/ 1265 w 2177"/>
                  <a:gd name="T101" fmla="*/ 647 h 895"/>
                  <a:gd name="T102" fmla="*/ 1276 w 2177"/>
                  <a:gd name="T103" fmla="*/ 17 h 895"/>
                  <a:gd name="T104" fmla="*/ 1431 w 2177"/>
                  <a:gd name="T105" fmla="*/ 693 h 895"/>
                  <a:gd name="T106" fmla="*/ 1382 w 2177"/>
                  <a:gd name="T107" fmla="*/ 784 h 895"/>
                  <a:gd name="T108" fmla="*/ 1303 w 2177"/>
                  <a:gd name="T109" fmla="*/ 849 h 895"/>
                  <a:gd name="T110" fmla="*/ 1184 w 2177"/>
                  <a:gd name="T111" fmla="*/ 889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7" h="895">
                    <a:moveTo>
                      <a:pt x="1864" y="895"/>
                    </a:moveTo>
                    <a:lnTo>
                      <a:pt x="1848" y="895"/>
                    </a:lnTo>
                    <a:lnTo>
                      <a:pt x="1832" y="894"/>
                    </a:lnTo>
                    <a:lnTo>
                      <a:pt x="1817" y="893"/>
                    </a:lnTo>
                    <a:lnTo>
                      <a:pt x="1801" y="890"/>
                    </a:lnTo>
                    <a:lnTo>
                      <a:pt x="1793" y="889"/>
                    </a:lnTo>
                    <a:lnTo>
                      <a:pt x="1786" y="888"/>
                    </a:lnTo>
                    <a:lnTo>
                      <a:pt x="1772" y="886"/>
                    </a:lnTo>
                    <a:lnTo>
                      <a:pt x="1758" y="883"/>
                    </a:lnTo>
                    <a:lnTo>
                      <a:pt x="1744" y="879"/>
                    </a:lnTo>
                    <a:lnTo>
                      <a:pt x="1731" y="875"/>
                    </a:lnTo>
                    <a:lnTo>
                      <a:pt x="1718" y="871"/>
                    </a:lnTo>
                    <a:lnTo>
                      <a:pt x="1705" y="866"/>
                    </a:lnTo>
                    <a:lnTo>
                      <a:pt x="1693" y="861"/>
                    </a:lnTo>
                    <a:lnTo>
                      <a:pt x="1680" y="855"/>
                    </a:lnTo>
                    <a:lnTo>
                      <a:pt x="1669" y="849"/>
                    </a:lnTo>
                    <a:lnTo>
                      <a:pt x="1657" y="843"/>
                    </a:lnTo>
                    <a:lnTo>
                      <a:pt x="1647" y="836"/>
                    </a:lnTo>
                    <a:lnTo>
                      <a:pt x="1636" y="829"/>
                    </a:lnTo>
                    <a:lnTo>
                      <a:pt x="1626" y="822"/>
                    </a:lnTo>
                    <a:lnTo>
                      <a:pt x="1617" y="814"/>
                    </a:lnTo>
                    <a:lnTo>
                      <a:pt x="1608" y="806"/>
                    </a:lnTo>
                    <a:lnTo>
                      <a:pt x="1599" y="797"/>
                    </a:lnTo>
                    <a:lnTo>
                      <a:pt x="1590" y="788"/>
                    </a:lnTo>
                    <a:lnTo>
                      <a:pt x="1582" y="779"/>
                    </a:lnTo>
                    <a:lnTo>
                      <a:pt x="1575" y="769"/>
                    </a:lnTo>
                    <a:lnTo>
                      <a:pt x="1566" y="759"/>
                    </a:lnTo>
                    <a:lnTo>
                      <a:pt x="1559" y="749"/>
                    </a:lnTo>
                    <a:lnTo>
                      <a:pt x="1553" y="739"/>
                    </a:lnTo>
                    <a:lnTo>
                      <a:pt x="1550" y="733"/>
                    </a:lnTo>
                    <a:lnTo>
                      <a:pt x="1547" y="728"/>
                    </a:lnTo>
                    <a:lnTo>
                      <a:pt x="1541" y="717"/>
                    </a:lnTo>
                    <a:lnTo>
                      <a:pt x="1536" y="706"/>
                    </a:lnTo>
                    <a:lnTo>
                      <a:pt x="1531" y="694"/>
                    </a:lnTo>
                    <a:lnTo>
                      <a:pt x="1526" y="682"/>
                    </a:lnTo>
                    <a:lnTo>
                      <a:pt x="1671" y="597"/>
                    </a:lnTo>
                    <a:lnTo>
                      <a:pt x="1677" y="612"/>
                    </a:lnTo>
                    <a:lnTo>
                      <a:pt x="1684" y="626"/>
                    </a:lnTo>
                    <a:lnTo>
                      <a:pt x="1691" y="639"/>
                    </a:lnTo>
                    <a:lnTo>
                      <a:pt x="1701" y="651"/>
                    </a:lnTo>
                    <a:lnTo>
                      <a:pt x="1710" y="664"/>
                    </a:lnTo>
                    <a:lnTo>
                      <a:pt x="1719" y="674"/>
                    </a:lnTo>
                    <a:lnTo>
                      <a:pt x="1725" y="679"/>
                    </a:lnTo>
                    <a:lnTo>
                      <a:pt x="1730" y="684"/>
                    </a:lnTo>
                    <a:lnTo>
                      <a:pt x="1736" y="689"/>
                    </a:lnTo>
                    <a:lnTo>
                      <a:pt x="1742" y="693"/>
                    </a:lnTo>
                    <a:lnTo>
                      <a:pt x="1754" y="701"/>
                    </a:lnTo>
                    <a:lnTo>
                      <a:pt x="1761" y="705"/>
                    </a:lnTo>
                    <a:lnTo>
                      <a:pt x="1767" y="708"/>
                    </a:lnTo>
                    <a:lnTo>
                      <a:pt x="1775" y="712"/>
                    </a:lnTo>
                    <a:lnTo>
                      <a:pt x="1782" y="714"/>
                    </a:lnTo>
                    <a:lnTo>
                      <a:pt x="1797" y="720"/>
                    </a:lnTo>
                    <a:lnTo>
                      <a:pt x="1814" y="723"/>
                    </a:lnTo>
                    <a:lnTo>
                      <a:pt x="1823" y="725"/>
                    </a:lnTo>
                    <a:lnTo>
                      <a:pt x="1831" y="726"/>
                    </a:lnTo>
                    <a:lnTo>
                      <a:pt x="1850" y="728"/>
                    </a:lnTo>
                    <a:lnTo>
                      <a:pt x="1859" y="729"/>
                    </a:lnTo>
                    <a:lnTo>
                      <a:pt x="1869" y="729"/>
                    </a:lnTo>
                    <a:lnTo>
                      <a:pt x="1887" y="728"/>
                    </a:lnTo>
                    <a:lnTo>
                      <a:pt x="1896" y="728"/>
                    </a:lnTo>
                    <a:lnTo>
                      <a:pt x="1904" y="727"/>
                    </a:lnTo>
                    <a:lnTo>
                      <a:pt x="1919" y="724"/>
                    </a:lnTo>
                    <a:lnTo>
                      <a:pt x="1934" y="721"/>
                    </a:lnTo>
                    <a:lnTo>
                      <a:pt x="1947" y="717"/>
                    </a:lnTo>
                    <a:lnTo>
                      <a:pt x="1958" y="713"/>
                    </a:lnTo>
                    <a:lnTo>
                      <a:pt x="1968" y="707"/>
                    </a:lnTo>
                    <a:lnTo>
                      <a:pt x="1972" y="705"/>
                    </a:lnTo>
                    <a:lnTo>
                      <a:pt x="1976" y="701"/>
                    </a:lnTo>
                    <a:lnTo>
                      <a:pt x="1980" y="698"/>
                    </a:lnTo>
                    <a:lnTo>
                      <a:pt x="1984" y="695"/>
                    </a:lnTo>
                    <a:lnTo>
                      <a:pt x="1987" y="692"/>
                    </a:lnTo>
                    <a:lnTo>
                      <a:pt x="1990" y="688"/>
                    </a:lnTo>
                    <a:lnTo>
                      <a:pt x="1995" y="681"/>
                    </a:lnTo>
                    <a:lnTo>
                      <a:pt x="1999" y="673"/>
                    </a:lnTo>
                    <a:lnTo>
                      <a:pt x="2003" y="665"/>
                    </a:lnTo>
                    <a:lnTo>
                      <a:pt x="2004" y="660"/>
                    </a:lnTo>
                    <a:lnTo>
                      <a:pt x="2005" y="655"/>
                    </a:lnTo>
                    <a:lnTo>
                      <a:pt x="2006" y="646"/>
                    </a:lnTo>
                    <a:lnTo>
                      <a:pt x="2007" y="638"/>
                    </a:lnTo>
                    <a:lnTo>
                      <a:pt x="2006" y="632"/>
                    </a:lnTo>
                    <a:lnTo>
                      <a:pt x="2006" y="626"/>
                    </a:lnTo>
                    <a:lnTo>
                      <a:pt x="2004" y="616"/>
                    </a:lnTo>
                    <a:lnTo>
                      <a:pt x="2002" y="611"/>
                    </a:lnTo>
                    <a:lnTo>
                      <a:pt x="2000" y="606"/>
                    </a:lnTo>
                    <a:lnTo>
                      <a:pt x="1998" y="601"/>
                    </a:lnTo>
                    <a:lnTo>
                      <a:pt x="1996" y="597"/>
                    </a:lnTo>
                    <a:lnTo>
                      <a:pt x="1993" y="592"/>
                    </a:lnTo>
                    <a:lnTo>
                      <a:pt x="1989" y="588"/>
                    </a:lnTo>
                    <a:lnTo>
                      <a:pt x="1986" y="584"/>
                    </a:lnTo>
                    <a:lnTo>
                      <a:pt x="1982" y="580"/>
                    </a:lnTo>
                    <a:lnTo>
                      <a:pt x="1973" y="573"/>
                    </a:lnTo>
                    <a:lnTo>
                      <a:pt x="1962" y="565"/>
                    </a:lnTo>
                    <a:lnTo>
                      <a:pt x="1950" y="559"/>
                    </a:lnTo>
                    <a:lnTo>
                      <a:pt x="1936" y="552"/>
                    </a:lnTo>
                    <a:lnTo>
                      <a:pt x="1920" y="546"/>
                    </a:lnTo>
                    <a:lnTo>
                      <a:pt x="1904" y="538"/>
                    </a:lnTo>
                    <a:lnTo>
                      <a:pt x="1886" y="532"/>
                    </a:lnTo>
                    <a:lnTo>
                      <a:pt x="1866" y="526"/>
                    </a:lnTo>
                    <a:lnTo>
                      <a:pt x="1822" y="512"/>
                    </a:lnTo>
                    <a:lnTo>
                      <a:pt x="1796" y="505"/>
                    </a:lnTo>
                    <a:lnTo>
                      <a:pt x="1772" y="497"/>
                    </a:lnTo>
                    <a:lnTo>
                      <a:pt x="1748" y="489"/>
                    </a:lnTo>
                    <a:lnTo>
                      <a:pt x="1725" y="479"/>
                    </a:lnTo>
                    <a:lnTo>
                      <a:pt x="1703" y="469"/>
                    </a:lnTo>
                    <a:lnTo>
                      <a:pt x="1691" y="464"/>
                    </a:lnTo>
                    <a:lnTo>
                      <a:pt x="1681" y="458"/>
                    </a:lnTo>
                    <a:lnTo>
                      <a:pt x="1671" y="452"/>
                    </a:lnTo>
                    <a:lnTo>
                      <a:pt x="1661" y="445"/>
                    </a:lnTo>
                    <a:lnTo>
                      <a:pt x="1651" y="439"/>
                    </a:lnTo>
                    <a:lnTo>
                      <a:pt x="1642" y="432"/>
                    </a:lnTo>
                    <a:lnTo>
                      <a:pt x="1633" y="424"/>
                    </a:lnTo>
                    <a:lnTo>
                      <a:pt x="1625" y="415"/>
                    </a:lnTo>
                    <a:lnTo>
                      <a:pt x="1617" y="407"/>
                    </a:lnTo>
                    <a:lnTo>
                      <a:pt x="1610" y="399"/>
                    </a:lnTo>
                    <a:lnTo>
                      <a:pt x="1602" y="390"/>
                    </a:lnTo>
                    <a:lnTo>
                      <a:pt x="1596" y="380"/>
                    </a:lnTo>
                    <a:lnTo>
                      <a:pt x="1590" y="370"/>
                    </a:lnTo>
                    <a:lnTo>
                      <a:pt x="1584" y="360"/>
                    </a:lnTo>
                    <a:lnTo>
                      <a:pt x="1579" y="349"/>
                    </a:lnTo>
                    <a:lnTo>
                      <a:pt x="1575" y="337"/>
                    </a:lnTo>
                    <a:lnTo>
                      <a:pt x="1570" y="325"/>
                    </a:lnTo>
                    <a:lnTo>
                      <a:pt x="1569" y="319"/>
                    </a:lnTo>
                    <a:lnTo>
                      <a:pt x="1567" y="313"/>
                    </a:lnTo>
                    <a:lnTo>
                      <a:pt x="1565" y="299"/>
                    </a:lnTo>
                    <a:lnTo>
                      <a:pt x="1563" y="285"/>
                    </a:lnTo>
                    <a:lnTo>
                      <a:pt x="1562" y="271"/>
                    </a:lnTo>
                    <a:lnTo>
                      <a:pt x="1562" y="256"/>
                    </a:lnTo>
                    <a:lnTo>
                      <a:pt x="1562" y="241"/>
                    </a:lnTo>
                    <a:lnTo>
                      <a:pt x="1563" y="226"/>
                    </a:lnTo>
                    <a:lnTo>
                      <a:pt x="1565" y="212"/>
                    </a:lnTo>
                    <a:lnTo>
                      <a:pt x="1568" y="199"/>
                    </a:lnTo>
                    <a:lnTo>
                      <a:pt x="1571" y="184"/>
                    </a:lnTo>
                    <a:lnTo>
                      <a:pt x="1576" y="172"/>
                    </a:lnTo>
                    <a:lnTo>
                      <a:pt x="1581" y="159"/>
                    </a:lnTo>
                    <a:lnTo>
                      <a:pt x="1586" y="147"/>
                    </a:lnTo>
                    <a:lnTo>
                      <a:pt x="1592" y="136"/>
                    </a:lnTo>
                    <a:lnTo>
                      <a:pt x="1598" y="125"/>
                    </a:lnTo>
                    <a:lnTo>
                      <a:pt x="1605" y="114"/>
                    </a:lnTo>
                    <a:lnTo>
                      <a:pt x="1613" y="104"/>
                    </a:lnTo>
                    <a:lnTo>
                      <a:pt x="1621" y="94"/>
                    </a:lnTo>
                    <a:lnTo>
                      <a:pt x="1629" y="85"/>
                    </a:lnTo>
                    <a:lnTo>
                      <a:pt x="1638" y="76"/>
                    </a:lnTo>
                    <a:lnTo>
                      <a:pt x="1648" y="67"/>
                    </a:lnTo>
                    <a:lnTo>
                      <a:pt x="1658" y="59"/>
                    </a:lnTo>
                    <a:lnTo>
                      <a:pt x="1668" y="52"/>
                    </a:lnTo>
                    <a:lnTo>
                      <a:pt x="1679" y="45"/>
                    </a:lnTo>
                    <a:lnTo>
                      <a:pt x="1690" y="38"/>
                    </a:lnTo>
                    <a:lnTo>
                      <a:pt x="1702" y="32"/>
                    </a:lnTo>
                    <a:lnTo>
                      <a:pt x="1714" y="27"/>
                    </a:lnTo>
                    <a:lnTo>
                      <a:pt x="1726" y="22"/>
                    </a:lnTo>
                    <a:lnTo>
                      <a:pt x="1738" y="17"/>
                    </a:lnTo>
                    <a:lnTo>
                      <a:pt x="1751" y="13"/>
                    </a:lnTo>
                    <a:lnTo>
                      <a:pt x="1764" y="10"/>
                    </a:lnTo>
                    <a:lnTo>
                      <a:pt x="1777" y="7"/>
                    </a:lnTo>
                    <a:lnTo>
                      <a:pt x="1790" y="5"/>
                    </a:lnTo>
                    <a:lnTo>
                      <a:pt x="1803" y="3"/>
                    </a:lnTo>
                    <a:lnTo>
                      <a:pt x="1817" y="1"/>
                    </a:lnTo>
                    <a:lnTo>
                      <a:pt x="1831" y="1"/>
                    </a:lnTo>
                    <a:lnTo>
                      <a:pt x="1845" y="0"/>
                    </a:lnTo>
                    <a:lnTo>
                      <a:pt x="1871" y="1"/>
                    </a:lnTo>
                    <a:lnTo>
                      <a:pt x="1883" y="2"/>
                    </a:lnTo>
                    <a:lnTo>
                      <a:pt x="1896" y="4"/>
                    </a:lnTo>
                    <a:lnTo>
                      <a:pt x="1908" y="6"/>
                    </a:lnTo>
                    <a:lnTo>
                      <a:pt x="1920" y="8"/>
                    </a:lnTo>
                    <a:lnTo>
                      <a:pt x="1933" y="10"/>
                    </a:lnTo>
                    <a:lnTo>
                      <a:pt x="1944" y="13"/>
                    </a:lnTo>
                    <a:lnTo>
                      <a:pt x="1956" y="17"/>
                    </a:lnTo>
                    <a:lnTo>
                      <a:pt x="1967" y="21"/>
                    </a:lnTo>
                    <a:lnTo>
                      <a:pt x="1978" y="25"/>
                    </a:lnTo>
                    <a:lnTo>
                      <a:pt x="1989" y="29"/>
                    </a:lnTo>
                    <a:lnTo>
                      <a:pt x="1999" y="34"/>
                    </a:lnTo>
                    <a:lnTo>
                      <a:pt x="2009" y="40"/>
                    </a:lnTo>
                    <a:lnTo>
                      <a:pt x="2019" y="45"/>
                    </a:lnTo>
                    <a:lnTo>
                      <a:pt x="2029" y="51"/>
                    </a:lnTo>
                    <a:lnTo>
                      <a:pt x="2039" y="58"/>
                    </a:lnTo>
                    <a:lnTo>
                      <a:pt x="2049" y="64"/>
                    </a:lnTo>
                    <a:lnTo>
                      <a:pt x="2058" y="72"/>
                    </a:lnTo>
                    <a:lnTo>
                      <a:pt x="2067" y="80"/>
                    </a:lnTo>
                    <a:lnTo>
                      <a:pt x="2075" y="87"/>
                    </a:lnTo>
                    <a:lnTo>
                      <a:pt x="2083" y="95"/>
                    </a:lnTo>
                    <a:lnTo>
                      <a:pt x="2091" y="104"/>
                    </a:lnTo>
                    <a:lnTo>
                      <a:pt x="2099" y="112"/>
                    </a:lnTo>
                    <a:lnTo>
                      <a:pt x="2114" y="131"/>
                    </a:lnTo>
                    <a:lnTo>
                      <a:pt x="2121" y="140"/>
                    </a:lnTo>
                    <a:lnTo>
                      <a:pt x="2127" y="150"/>
                    </a:lnTo>
                    <a:lnTo>
                      <a:pt x="2134" y="160"/>
                    </a:lnTo>
                    <a:lnTo>
                      <a:pt x="2140" y="171"/>
                    </a:lnTo>
                    <a:lnTo>
                      <a:pt x="2146" y="182"/>
                    </a:lnTo>
                    <a:lnTo>
                      <a:pt x="2151" y="194"/>
                    </a:lnTo>
                    <a:lnTo>
                      <a:pt x="2009" y="275"/>
                    </a:lnTo>
                    <a:lnTo>
                      <a:pt x="2006" y="269"/>
                    </a:lnTo>
                    <a:lnTo>
                      <a:pt x="2003" y="263"/>
                    </a:lnTo>
                    <a:lnTo>
                      <a:pt x="1997" y="252"/>
                    </a:lnTo>
                    <a:lnTo>
                      <a:pt x="1990" y="241"/>
                    </a:lnTo>
                    <a:lnTo>
                      <a:pt x="1983" y="231"/>
                    </a:lnTo>
                    <a:lnTo>
                      <a:pt x="1975" y="221"/>
                    </a:lnTo>
                    <a:lnTo>
                      <a:pt x="1967" y="212"/>
                    </a:lnTo>
                    <a:lnTo>
                      <a:pt x="1962" y="208"/>
                    </a:lnTo>
                    <a:lnTo>
                      <a:pt x="1958" y="204"/>
                    </a:lnTo>
                    <a:lnTo>
                      <a:pt x="1953" y="200"/>
                    </a:lnTo>
                    <a:lnTo>
                      <a:pt x="1948" y="196"/>
                    </a:lnTo>
                    <a:lnTo>
                      <a:pt x="1943" y="193"/>
                    </a:lnTo>
                    <a:lnTo>
                      <a:pt x="1938" y="189"/>
                    </a:lnTo>
                    <a:lnTo>
                      <a:pt x="1933" y="185"/>
                    </a:lnTo>
                    <a:lnTo>
                      <a:pt x="1926" y="182"/>
                    </a:lnTo>
                    <a:lnTo>
                      <a:pt x="1921" y="180"/>
                    </a:lnTo>
                    <a:lnTo>
                      <a:pt x="1915" y="177"/>
                    </a:lnTo>
                    <a:lnTo>
                      <a:pt x="1902" y="173"/>
                    </a:lnTo>
                    <a:lnTo>
                      <a:pt x="1889" y="169"/>
                    </a:lnTo>
                    <a:lnTo>
                      <a:pt x="1875" y="167"/>
                    </a:lnTo>
                    <a:lnTo>
                      <a:pt x="1868" y="166"/>
                    </a:lnTo>
                    <a:lnTo>
                      <a:pt x="1860" y="165"/>
                    </a:lnTo>
                    <a:lnTo>
                      <a:pt x="1845" y="165"/>
                    </a:lnTo>
                    <a:lnTo>
                      <a:pt x="1832" y="165"/>
                    </a:lnTo>
                    <a:lnTo>
                      <a:pt x="1820" y="166"/>
                    </a:lnTo>
                    <a:lnTo>
                      <a:pt x="1807" y="168"/>
                    </a:lnTo>
                    <a:lnTo>
                      <a:pt x="1796" y="171"/>
                    </a:lnTo>
                    <a:lnTo>
                      <a:pt x="1786" y="175"/>
                    </a:lnTo>
                    <a:lnTo>
                      <a:pt x="1777" y="179"/>
                    </a:lnTo>
                    <a:lnTo>
                      <a:pt x="1769" y="184"/>
                    </a:lnTo>
                    <a:lnTo>
                      <a:pt x="1765" y="186"/>
                    </a:lnTo>
                    <a:lnTo>
                      <a:pt x="1761" y="190"/>
                    </a:lnTo>
                    <a:lnTo>
                      <a:pt x="1754" y="196"/>
                    </a:lnTo>
                    <a:lnTo>
                      <a:pt x="1748" y="203"/>
                    </a:lnTo>
                    <a:lnTo>
                      <a:pt x="1743" y="210"/>
                    </a:lnTo>
                    <a:lnTo>
                      <a:pt x="1739" y="217"/>
                    </a:lnTo>
                    <a:lnTo>
                      <a:pt x="1736" y="225"/>
                    </a:lnTo>
                    <a:lnTo>
                      <a:pt x="1734" y="233"/>
                    </a:lnTo>
                    <a:lnTo>
                      <a:pt x="1733" y="238"/>
                    </a:lnTo>
                    <a:lnTo>
                      <a:pt x="1732" y="242"/>
                    </a:lnTo>
                    <a:lnTo>
                      <a:pt x="1732" y="251"/>
                    </a:lnTo>
                    <a:lnTo>
                      <a:pt x="1732" y="260"/>
                    </a:lnTo>
                    <a:lnTo>
                      <a:pt x="1733" y="269"/>
                    </a:lnTo>
                    <a:lnTo>
                      <a:pt x="1734" y="274"/>
                    </a:lnTo>
                    <a:lnTo>
                      <a:pt x="1736" y="278"/>
                    </a:lnTo>
                    <a:lnTo>
                      <a:pt x="1739" y="286"/>
                    </a:lnTo>
                    <a:lnTo>
                      <a:pt x="1741" y="290"/>
                    </a:lnTo>
                    <a:lnTo>
                      <a:pt x="1743" y="294"/>
                    </a:lnTo>
                    <a:lnTo>
                      <a:pt x="1749" y="301"/>
                    </a:lnTo>
                    <a:lnTo>
                      <a:pt x="1752" y="305"/>
                    </a:lnTo>
                    <a:lnTo>
                      <a:pt x="1756" y="310"/>
                    </a:lnTo>
                    <a:lnTo>
                      <a:pt x="1760" y="313"/>
                    </a:lnTo>
                    <a:lnTo>
                      <a:pt x="1764" y="317"/>
                    </a:lnTo>
                    <a:lnTo>
                      <a:pt x="1774" y="323"/>
                    </a:lnTo>
                    <a:lnTo>
                      <a:pt x="1786" y="330"/>
                    </a:lnTo>
                    <a:lnTo>
                      <a:pt x="1799" y="337"/>
                    </a:lnTo>
                    <a:lnTo>
                      <a:pt x="1815" y="344"/>
                    </a:lnTo>
                    <a:lnTo>
                      <a:pt x="1832" y="350"/>
                    </a:lnTo>
                    <a:lnTo>
                      <a:pt x="1851" y="357"/>
                    </a:lnTo>
                    <a:lnTo>
                      <a:pt x="1895" y="371"/>
                    </a:lnTo>
                    <a:lnTo>
                      <a:pt x="1946" y="388"/>
                    </a:lnTo>
                    <a:lnTo>
                      <a:pt x="1972" y="396"/>
                    </a:lnTo>
                    <a:lnTo>
                      <a:pt x="1996" y="406"/>
                    </a:lnTo>
                    <a:lnTo>
                      <a:pt x="2008" y="411"/>
                    </a:lnTo>
                    <a:lnTo>
                      <a:pt x="2020" y="416"/>
                    </a:lnTo>
                    <a:lnTo>
                      <a:pt x="2043" y="428"/>
                    </a:lnTo>
                    <a:lnTo>
                      <a:pt x="2066" y="440"/>
                    </a:lnTo>
                    <a:lnTo>
                      <a:pt x="2077" y="447"/>
                    </a:lnTo>
                    <a:lnTo>
                      <a:pt x="2087" y="454"/>
                    </a:lnTo>
                    <a:lnTo>
                      <a:pt x="2097" y="461"/>
                    </a:lnTo>
                    <a:lnTo>
                      <a:pt x="2106" y="469"/>
                    </a:lnTo>
                    <a:lnTo>
                      <a:pt x="2115" y="477"/>
                    </a:lnTo>
                    <a:lnTo>
                      <a:pt x="2123" y="486"/>
                    </a:lnTo>
                    <a:lnTo>
                      <a:pt x="2131" y="495"/>
                    </a:lnTo>
                    <a:lnTo>
                      <a:pt x="2135" y="500"/>
                    </a:lnTo>
                    <a:lnTo>
                      <a:pt x="2138" y="505"/>
                    </a:lnTo>
                    <a:lnTo>
                      <a:pt x="2145" y="515"/>
                    </a:lnTo>
                    <a:lnTo>
                      <a:pt x="2151" y="526"/>
                    </a:lnTo>
                    <a:lnTo>
                      <a:pt x="2157" y="537"/>
                    </a:lnTo>
                    <a:lnTo>
                      <a:pt x="2161" y="550"/>
                    </a:lnTo>
                    <a:lnTo>
                      <a:pt x="2167" y="562"/>
                    </a:lnTo>
                    <a:lnTo>
                      <a:pt x="2170" y="576"/>
                    </a:lnTo>
                    <a:lnTo>
                      <a:pt x="2173" y="589"/>
                    </a:lnTo>
                    <a:lnTo>
                      <a:pt x="2175" y="604"/>
                    </a:lnTo>
                    <a:lnTo>
                      <a:pt x="2176" y="619"/>
                    </a:lnTo>
                    <a:lnTo>
                      <a:pt x="2177" y="635"/>
                    </a:lnTo>
                    <a:lnTo>
                      <a:pt x="2176" y="650"/>
                    </a:lnTo>
                    <a:lnTo>
                      <a:pt x="2175" y="665"/>
                    </a:lnTo>
                    <a:lnTo>
                      <a:pt x="2173" y="679"/>
                    </a:lnTo>
                    <a:lnTo>
                      <a:pt x="2171" y="693"/>
                    </a:lnTo>
                    <a:lnTo>
                      <a:pt x="2168" y="706"/>
                    </a:lnTo>
                    <a:lnTo>
                      <a:pt x="2164" y="719"/>
                    </a:lnTo>
                    <a:lnTo>
                      <a:pt x="2158" y="732"/>
                    </a:lnTo>
                    <a:lnTo>
                      <a:pt x="2153" y="744"/>
                    </a:lnTo>
                    <a:lnTo>
                      <a:pt x="2147" y="755"/>
                    </a:lnTo>
                    <a:lnTo>
                      <a:pt x="2140" y="766"/>
                    </a:lnTo>
                    <a:lnTo>
                      <a:pt x="2133" y="778"/>
                    </a:lnTo>
                    <a:lnTo>
                      <a:pt x="2126" y="789"/>
                    </a:lnTo>
                    <a:lnTo>
                      <a:pt x="2117" y="799"/>
                    </a:lnTo>
                    <a:lnTo>
                      <a:pt x="2113" y="803"/>
                    </a:lnTo>
                    <a:lnTo>
                      <a:pt x="2108" y="808"/>
                    </a:lnTo>
                    <a:lnTo>
                      <a:pt x="2099" y="817"/>
                    </a:lnTo>
                    <a:lnTo>
                      <a:pt x="2089" y="826"/>
                    </a:lnTo>
                    <a:lnTo>
                      <a:pt x="2078" y="834"/>
                    </a:lnTo>
                    <a:lnTo>
                      <a:pt x="2067" y="841"/>
                    </a:lnTo>
                    <a:lnTo>
                      <a:pt x="2056" y="848"/>
                    </a:lnTo>
                    <a:lnTo>
                      <a:pt x="2043" y="855"/>
                    </a:lnTo>
                    <a:lnTo>
                      <a:pt x="2030" y="861"/>
                    </a:lnTo>
                    <a:lnTo>
                      <a:pt x="2017" y="867"/>
                    </a:lnTo>
                    <a:lnTo>
                      <a:pt x="2004" y="872"/>
                    </a:lnTo>
                    <a:lnTo>
                      <a:pt x="1990" y="876"/>
                    </a:lnTo>
                    <a:lnTo>
                      <a:pt x="1976" y="881"/>
                    </a:lnTo>
                    <a:lnTo>
                      <a:pt x="1961" y="884"/>
                    </a:lnTo>
                    <a:lnTo>
                      <a:pt x="1946" y="887"/>
                    </a:lnTo>
                    <a:lnTo>
                      <a:pt x="1931" y="890"/>
                    </a:lnTo>
                    <a:lnTo>
                      <a:pt x="1914" y="893"/>
                    </a:lnTo>
                    <a:lnTo>
                      <a:pt x="1898" y="894"/>
                    </a:lnTo>
                    <a:lnTo>
                      <a:pt x="1881" y="895"/>
                    </a:lnTo>
                    <a:lnTo>
                      <a:pt x="1864" y="895"/>
                    </a:lnTo>
                    <a:close/>
                    <a:moveTo>
                      <a:pt x="488" y="17"/>
                    </a:moveTo>
                    <a:lnTo>
                      <a:pt x="657" y="17"/>
                    </a:lnTo>
                    <a:lnTo>
                      <a:pt x="657" y="447"/>
                    </a:lnTo>
                    <a:lnTo>
                      <a:pt x="657" y="877"/>
                    </a:lnTo>
                    <a:lnTo>
                      <a:pt x="488" y="877"/>
                    </a:lnTo>
                    <a:lnTo>
                      <a:pt x="488" y="521"/>
                    </a:lnTo>
                    <a:lnTo>
                      <a:pt x="170" y="521"/>
                    </a:lnTo>
                    <a:lnTo>
                      <a:pt x="170" y="877"/>
                    </a:lnTo>
                    <a:lnTo>
                      <a:pt x="0" y="877"/>
                    </a:lnTo>
                    <a:lnTo>
                      <a:pt x="0" y="447"/>
                    </a:lnTo>
                    <a:lnTo>
                      <a:pt x="0" y="17"/>
                    </a:lnTo>
                    <a:lnTo>
                      <a:pt x="170" y="17"/>
                    </a:lnTo>
                    <a:lnTo>
                      <a:pt x="170" y="359"/>
                    </a:lnTo>
                    <a:lnTo>
                      <a:pt x="488" y="359"/>
                    </a:lnTo>
                    <a:lnTo>
                      <a:pt x="488" y="17"/>
                    </a:lnTo>
                    <a:close/>
                    <a:moveTo>
                      <a:pt x="1117" y="895"/>
                    </a:moveTo>
                    <a:lnTo>
                      <a:pt x="1098" y="895"/>
                    </a:lnTo>
                    <a:lnTo>
                      <a:pt x="1081" y="894"/>
                    </a:lnTo>
                    <a:lnTo>
                      <a:pt x="1064" y="891"/>
                    </a:lnTo>
                    <a:lnTo>
                      <a:pt x="1048" y="889"/>
                    </a:lnTo>
                    <a:lnTo>
                      <a:pt x="1040" y="888"/>
                    </a:lnTo>
                    <a:lnTo>
                      <a:pt x="1032" y="886"/>
                    </a:lnTo>
                    <a:lnTo>
                      <a:pt x="1016" y="883"/>
                    </a:lnTo>
                    <a:lnTo>
                      <a:pt x="1001" y="879"/>
                    </a:lnTo>
                    <a:lnTo>
                      <a:pt x="985" y="874"/>
                    </a:lnTo>
                    <a:lnTo>
                      <a:pt x="971" y="868"/>
                    </a:lnTo>
                    <a:lnTo>
                      <a:pt x="963" y="866"/>
                    </a:lnTo>
                    <a:lnTo>
                      <a:pt x="956" y="863"/>
                    </a:lnTo>
                    <a:lnTo>
                      <a:pt x="943" y="856"/>
                    </a:lnTo>
                    <a:lnTo>
                      <a:pt x="930" y="849"/>
                    </a:lnTo>
                    <a:lnTo>
                      <a:pt x="917" y="841"/>
                    </a:lnTo>
                    <a:lnTo>
                      <a:pt x="905" y="833"/>
                    </a:lnTo>
                    <a:lnTo>
                      <a:pt x="893" y="824"/>
                    </a:lnTo>
                    <a:lnTo>
                      <a:pt x="882" y="815"/>
                    </a:lnTo>
                    <a:lnTo>
                      <a:pt x="871" y="805"/>
                    </a:lnTo>
                    <a:lnTo>
                      <a:pt x="860" y="795"/>
                    </a:lnTo>
                    <a:lnTo>
                      <a:pt x="851" y="784"/>
                    </a:lnTo>
                    <a:lnTo>
                      <a:pt x="842" y="772"/>
                    </a:lnTo>
                    <a:lnTo>
                      <a:pt x="834" y="760"/>
                    </a:lnTo>
                    <a:lnTo>
                      <a:pt x="830" y="754"/>
                    </a:lnTo>
                    <a:lnTo>
                      <a:pt x="826" y="747"/>
                    </a:lnTo>
                    <a:lnTo>
                      <a:pt x="819" y="734"/>
                    </a:lnTo>
                    <a:lnTo>
                      <a:pt x="813" y="721"/>
                    </a:lnTo>
                    <a:lnTo>
                      <a:pt x="807" y="707"/>
                    </a:lnTo>
                    <a:lnTo>
                      <a:pt x="802" y="693"/>
                    </a:lnTo>
                    <a:lnTo>
                      <a:pt x="798" y="678"/>
                    </a:lnTo>
                    <a:lnTo>
                      <a:pt x="795" y="663"/>
                    </a:lnTo>
                    <a:lnTo>
                      <a:pt x="792" y="646"/>
                    </a:lnTo>
                    <a:lnTo>
                      <a:pt x="790" y="630"/>
                    </a:lnTo>
                    <a:lnTo>
                      <a:pt x="789" y="613"/>
                    </a:lnTo>
                    <a:lnTo>
                      <a:pt x="788" y="596"/>
                    </a:lnTo>
                    <a:lnTo>
                      <a:pt x="788" y="17"/>
                    </a:lnTo>
                    <a:lnTo>
                      <a:pt x="956" y="17"/>
                    </a:lnTo>
                    <a:lnTo>
                      <a:pt x="956" y="583"/>
                    </a:lnTo>
                    <a:lnTo>
                      <a:pt x="957" y="598"/>
                    </a:lnTo>
                    <a:lnTo>
                      <a:pt x="958" y="613"/>
                    </a:lnTo>
                    <a:lnTo>
                      <a:pt x="959" y="620"/>
                    </a:lnTo>
                    <a:lnTo>
                      <a:pt x="961" y="627"/>
                    </a:lnTo>
                    <a:lnTo>
                      <a:pt x="965" y="640"/>
                    </a:lnTo>
                    <a:lnTo>
                      <a:pt x="970" y="653"/>
                    </a:lnTo>
                    <a:lnTo>
                      <a:pt x="976" y="666"/>
                    </a:lnTo>
                    <a:lnTo>
                      <a:pt x="980" y="672"/>
                    </a:lnTo>
                    <a:lnTo>
                      <a:pt x="984" y="677"/>
                    </a:lnTo>
                    <a:lnTo>
                      <a:pt x="993" y="687"/>
                    </a:lnTo>
                    <a:lnTo>
                      <a:pt x="998" y="692"/>
                    </a:lnTo>
                    <a:lnTo>
                      <a:pt x="1004" y="697"/>
                    </a:lnTo>
                    <a:lnTo>
                      <a:pt x="1009" y="701"/>
                    </a:lnTo>
                    <a:lnTo>
                      <a:pt x="1015" y="705"/>
                    </a:lnTo>
                    <a:lnTo>
                      <a:pt x="1021" y="708"/>
                    </a:lnTo>
                    <a:lnTo>
                      <a:pt x="1028" y="712"/>
                    </a:lnTo>
                    <a:lnTo>
                      <a:pt x="1032" y="713"/>
                    </a:lnTo>
                    <a:lnTo>
                      <a:pt x="1035" y="715"/>
                    </a:lnTo>
                    <a:lnTo>
                      <a:pt x="1042" y="718"/>
                    </a:lnTo>
                    <a:lnTo>
                      <a:pt x="1058" y="722"/>
                    </a:lnTo>
                    <a:lnTo>
                      <a:pt x="1076" y="726"/>
                    </a:lnTo>
                    <a:lnTo>
                      <a:pt x="1085" y="727"/>
                    </a:lnTo>
                    <a:lnTo>
                      <a:pt x="1095" y="728"/>
                    </a:lnTo>
                    <a:lnTo>
                      <a:pt x="1106" y="729"/>
                    </a:lnTo>
                    <a:lnTo>
                      <a:pt x="1117" y="729"/>
                    </a:lnTo>
                    <a:lnTo>
                      <a:pt x="1127" y="729"/>
                    </a:lnTo>
                    <a:lnTo>
                      <a:pt x="1137" y="728"/>
                    </a:lnTo>
                    <a:lnTo>
                      <a:pt x="1156" y="726"/>
                    </a:lnTo>
                    <a:lnTo>
                      <a:pt x="1165" y="724"/>
                    </a:lnTo>
                    <a:lnTo>
                      <a:pt x="1174" y="722"/>
                    </a:lnTo>
                    <a:lnTo>
                      <a:pt x="1182" y="720"/>
                    </a:lnTo>
                    <a:lnTo>
                      <a:pt x="1190" y="718"/>
                    </a:lnTo>
                    <a:lnTo>
                      <a:pt x="1197" y="715"/>
                    </a:lnTo>
                    <a:lnTo>
                      <a:pt x="1204" y="712"/>
                    </a:lnTo>
                    <a:lnTo>
                      <a:pt x="1211" y="708"/>
                    </a:lnTo>
                    <a:lnTo>
                      <a:pt x="1217" y="705"/>
                    </a:lnTo>
                    <a:lnTo>
                      <a:pt x="1224" y="701"/>
                    </a:lnTo>
                    <a:lnTo>
                      <a:pt x="1229" y="697"/>
                    </a:lnTo>
                    <a:lnTo>
                      <a:pt x="1240" y="687"/>
                    </a:lnTo>
                    <a:lnTo>
                      <a:pt x="1244" y="682"/>
                    </a:lnTo>
                    <a:lnTo>
                      <a:pt x="1248" y="677"/>
                    </a:lnTo>
                    <a:lnTo>
                      <a:pt x="1252" y="672"/>
                    </a:lnTo>
                    <a:lnTo>
                      <a:pt x="1256" y="666"/>
                    </a:lnTo>
                    <a:lnTo>
                      <a:pt x="1262" y="653"/>
                    </a:lnTo>
                    <a:lnTo>
                      <a:pt x="1265" y="647"/>
                    </a:lnTo>
                    <a:lnTo>
                      <a:pt x="1267" y="640"/>
                    </a:lnTo>
                    <a:lnTo>
                      <a:pt x="1269" y="634"/>
                    </a:lnTo>
                    <a:lnTo>
                      <a:pt x="1271" y="627"/>
                    </a:lnTo>
                    <a:lnTo>
                      <a:pt x="1274" y="613"/>
                    </a:lnTo>
                    <a:lnTo>
                      <a:pt x="1275" y="606"/>
                    </a:lnTo>
                    <a:lnTo>
                      <a:pt x="1275" y="598"/>
                    </a:lnTo>
                    <a:lnTo>
                      <a:pt x="1276" y="583"/>
                    </a:lnTo>
                    <a:lnTo>
                      <a:pt x="1276" y="17"/>
                    </a:lnTo>
                    <a:lnTo>
                      <a:pt x="1445" y="17"/>
                    </a:lnTo>
                    <a:lnTo>
                      <a:pt x="1445" y="596"/>
                    </a:lnTo>
                    <a:lnTo>
                      <a:pt x="1445" y="613"/>
                    </a:lnTo>
                    <a:lnTo>
                      <a:pt x="1443" y="630"/>
                    </a:lnTo>
                    <a:lnTo>
                      <a:pt x="1441" y="646"/>
                    </a:lnTo>
                    <a:lnTo>
                      <a:pt x="1439" y="663"/>
                    </a:lnTo>
                    <a:lnTo>
                      <a:pt x="1435" y="678"/>
                    </a:lnTo>
                    <a:lnTo>
                      <a:pt x="1431" y="693"/>
                    </a:lnTo>
                    <a:lnTo>
                      <a:pt x="1426" y="707"/>
                    </a:lnTo>
                    <a:lnTo>
                      <a:pt x="1420" y="721"/>
                    </a:lnTo>
                    <a:lnTo>
                      <a:pt x="1414" y="734"/>
                    </a:lnTo>
                    <a:lnTo>
                      <a:pt x="1407" y="747"/>
                    </a:lnTo>
                    <a:lnTo>
                      <a:pt x="1399" y="760"/>
                    </a:lnTo>
                    <a:lnTo>
                      <a:pt x="1391" y="772"/>
                    </a:lnTo>
                    <a:lnTo>
                      <a:pt x="1387" y="778"/>
                    </a:lnTo>
                    <a:lnTo>
                      <a:pt x="1382" y="784"/>
                    </a:lnTo>
                    <a:lnTo>
                      <a:pt x="1373" y="795"/>
                    </a:lnTo>
                    <a:lnTo>
                      <a:pt x="1363" y="805"/>
                    </a:lnTo>
                    <a:lnTo>
                      <a:pt x="1357" y="810"/>
                    </a:lnTo>
                    <a:lnTo>
                      <a:pt x="1352" y="815"/>
                    </a:lnTo>
                    <a:lnTo>
                      <a:pt x="1341" y="824"/>
                    </a:lnTo>
                    <a:lnTo>
                      <a:pt x="1328" y="833"/>
                    </a:lnTo>
                    <a:lnTo>
                      <a:pt x="1316" y="841"/>
                    </a:lnTo>
                    <a:lnTo>
                      <a:pt x="1303" y="849"/>
                    </a:lnTo>
                    <a:lnTo>
                      <a:pt x="1290" y="856"/>
                    </a:lnTo>
                    <a:lnTo>
                      <a:pt x="1276" y="863"/>
                    </a:lnTo>
                    <a:lnTo>
                      <a:pt x="1262" y="868"/>
                    </a:lnTo>
                    <a:lnTo>
                      <a:pt x="1248" y="874"/>
                    </a:lnTo>
                    <a:lnTo>
                      <a:pt x="1233" y="879"/>
                    </a:lnTo>
                    <a:lnTo>
                      <a:pt x="1216" y="883"/>
                    </a:lnTo>
                    <a:lnTo>
                      <a:pt x="1201" y="886"/>
                    </a:lnTo>
                    <a:lnTo>
                      <a:pt x="1184" y="889"/>
                    </a:lnTo>
                    <a:lnTo>
                      <a:pt x="1168" y="891"/>
                    </a:lnTo>
                    <a:lnTo>
                      <a:pt x="1151" y="894"/>
                    </a:lnTo>
                    <a:lnTo>
                      <a:pt x="1134" y="895"/>
                    </a:lnTo>
                    <a:lnTo>
                      <a:pt x="1117" y="89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auto">
              <a:xfrm>
                <a:off x="5610225" y="468313"/>
                <a:ext cx="350837" cy="260350"/>
              </a:xfrm>
              <a:custGeom>
                <a:avLst/>
                <a:gdLst>
                  <a:gd name="T0" fmla="*/ 168 w 661"/>
                  <a:gd name="T1" fmla="*/ 3 h 493"/>
                  <a:gd name="T2" fmla="*/ 186 w 661"/>
                  <a:gd name="T3" fmla="*/ 13 h 493"/>
                  <a:gd name="T4" fmla="*/ 205 w 661"/>
                  <a:gd name="T5" fmla="*/ 25 h 493"/>
                  <a:gd name="T6" fmla="*/ 227 w 661"/>
                  <a:gd name="T7" fmla="*/ 42 h 493"/>
                  <a:gd name="T8" fmla="*/ 242 w 661"/>
                  <a:gd name="T9" fmla="*/ 56 h 493"/>
                  <a:gd name="T10" fmla="*/ 254 w 661"/>
                  <a:gd name="T11" fmla="*/ 67 h 493"/>
                  <a:gd name="T12" fmla="*/ 270 w 661"/>
                  <a:gd name="T13" fmla="*/ 87 h 493"/>
                  <a:gd name="T14" fmla="*/ 286 w 661"/>
                  <a:gd name="T15" fmla="*/ 109 h 493"/>
                  <a:gd name="T16" fmla="*/ 313 w 661"/>
                  <a:gd name="T17" fmla="*/ 148 h 493"/>
                  <a:gd name="T18" fmla="*/ 344 w 661"/>
                  <a:gd name="T19" fmla="*/ 136 h 493"/>
                  <a:gd name="T20" fmla="*/ 472 w 661"/>
                  <a:gd name="T21" fmla="*/ 26 h 493"/>
                  <a:gd name="T22" fmla="*/ 486 w 661"/>
                  <a:gd name="T23" fmla="*/ 44 h 493"/>
                  <a:gd name="T24" fmla="*/ 505 w 661"/>
                  <a:gd name="T25" fmla="*/ 67 h 493"/>
                  <a:gd name="T26" fmla="*/ 524 w 661"/>
                  <a:gd name="T27" fmla="*/ 84 h 493"/>
                  <a:gd name="T28" fmla="*/ 537 w 661"/>
                  <a:gd name="T29" fmla="*/ 93 h 493"/>
                  <a:gd name="T30" fmla="*/ 562 w 661"/>
                  <a:gd name="T31" fmla="*/ 107 h 493"/>
                  <a:gd name="T32" fmla="*/ 584 w 661"/>
                  <a:gd name="T33" fmla="*/ 116 h 493"/>
                  <a:gd name="T34" fmla="*/ 604 w 661"/>
                  <a:gd name="T35" fmla="*/ 120 h 493"/>
                  <a:gd name="T36" fmla="*/ 618 w 661"/>
                  <a:gd name="T37" fmla="*/ 121 h 493"/>
                  <a:gd name="T38" fmla="*/ 626 w 661"/>
                  <a:gd name="T39" fmla="*/ 121 h 493"/>
                  <a:gd name="T40" fmla="*/ 482 w 661"/>
                  <a:gd name="T41" fmla="*/ 248 h 493"/>
                  <a:gd name="T42" fmla="*/ 507 w 661"/>
                  <a:gd name="T43" fmla="*/ 248 h 493"/>
                  <a:gd name="T44" fmla="*/ 539 w 661"/>
                  <a:gd name="T45" fmla="*/ 249 h 493"/>
                  <a:gd name="T46" fmla="*/ 564 w 661"/>
                  <a:gd name="T47" fmla="*/ 251 h 493"/>
                  <a:gd name="T48" fmla="*/ 590 w 661"/>
                  <a:gd name="T49" fmla="*/ 256 h 493"/>
                  <a:gd name="T50" fmla="*/ 619 w 661"/>
                  <a:gd name="T51" fmla="*/ 264 h 493"/>
                  <a:gd name="T52" fmla="*/ 647 w 661"/>
                  <a:gd name="T53" fmla="*/ 277 h 493"/>
                  <a:gd name="T54" fmla="*/ 661 w 661"/>
                  <a:gd name="T55" fmla="*/ 285 h 493"/>
                  <a:gd name="T56" fmla="*/ 501 w 661"/>
                  <a:gd name="T57" fmla="*/ 420 h 493"/>
                  <a:gd name="T58" fmla="*/ 471 w 661"/>
                  <a:gd name="T59" fmla="*/ 404 h 493"/>
                  <a:gd name="T60" fmla="*/ 456 w 661"/>
                  <a:gd name="T61" fmla="*/ 397 h 493"/>
                  <a:gd name="T62" fmla="*/ 434 w 661"/>
                  <a:gd name="T63" fmla="*/ 390 h 493"/>
                  <a:gd name="T64" fmla="*/ 413 w 661"/>
                  <a:gd name="T65" fmla="*/ 385 h 493"/>
                  <a:gd name="T66" fmla="*/ 386 w 661"/>
                  <a:gd name="T67" fmla="*/ 381 h 493"/>
                  <a:gd name="T68" fmla="*/ 361 w 661"/>
                  <a:gd name="T69" fmla="*/ 380 h 493"/>
                  <a:gd name="T70" fmla="*/ 327 w 661"/>
                  <a:gd name="T71" fmla="*/ 381 h 493"/>
                  <a:gd name="T72" fmla="*/ 254 w 661"/>
                  <a:gd name="T73" fmla="*/ 434 h 493"/>
                  <a:gd name="T74" fmla="*/ 185 w 661"/>
                  <a:gd name="T75" fmla="*/ 489 h 493"/>
                  <a:gd name="T76" fmla="*/ 175 w 661"/>
                  <a:gd name="T77" fmla="*/ 491 h 493"/>
                  <a:gd name="T78" fmla="*/ 158 w 661"/>
                  <a:gd name="T79" fmla="*/ 493 h 493"/>
                  <a:gd name="T80" fmla="*/ 136 w 661"/>
                  <a:gd name="T81" fmla="*/ 492 h 493"/>
                  <a:gd name="T82" fmla="*/ 116 w 661"/>
                  <a:gd name="T83" fmla="*/ 487 h 493"/>
                  <a:gd name="T84" fmla="*/ 95 w 661"/>
                  <a:gd name="T85" fmla="*/ 479 h 493"/>
                  <a:gd name="T86" fmla="*/ 80 w 661"/>
                  <a:gd name="T87" fmla="*/ 471 h 493"/>
                  <a:gd name="T88" fmla="*/ 65 w 661"/>
                  <a:gd name="T89" fmla="*/ 459 h 493"/>
                  <a:gd name="T90" fmla="*/ 50 w 661"/>
                  <a:gd name="T91" fmla="*/ 446 h 493"/>
                  <a:gd name="T92" fmla="*/ 34 w 661"/>
                  <a:gd name="T93" fmla="*/ 430 h 493"/>
                  <a:gd name="T94" fmla="*/ 90 w 661"/>
                  <a:gd name="T95" fmla="*/ 351 h 493"/>
                  <a:gd name="T96" fmla="*/ 163 w 661"/>
                  <a:gd name="T97" fmla="*/ 290 h 493"/>
                  <a:gd name="T98" fmla="*/ 155 w 661"/>
                  <a:gd name="T99" fmla="*/ 281 h 493"/>
                  <a:gd name="T100" fmla="*/ 131 w 661"/>
                  <a:gd name="T101" fmla="*/ 247 h 493"/>
                  <a:gd name="T102" fmla="*/ 113 w 661"/>
                  <a:gd name="T103" fmla="*/ 224 h 493"/>
                  <a:gd name="T104" fmla="*/ 92 w 661"/>
                  <a:gd name="T105" fmla="*/ 201 h 493"/>
                  <a:gd name="T106" fmla="*/ 67 w 661"/>
                  <a:gd name="T107" fmla="*/ 178 h 493"/>
                  <a:gd name="T108" fmla="*/ 36 w 661"/>
                  <a:gd name="T109" fmla="*/ 155 h 493"/>
                  <a:gd name="T110" fmla="*/ 9 w 661"/>
                  <a:gd name="T111" fmla="*/ 140 h 493"/>
                  <a:gd name="T112" fmla="*/ 161 w 661"/>
                  <a:gd name="T113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1" h="493">
                    <a:moveTo>
                      <a:pt x="161" y="0"/>
                    </a:moveTo>
                    <a:lnTo>
                      <a:pt x="168" y="3"/>
                    </a:lnTo>
                    <a:lnTo>
                      <a:pt x="176" y="7"/>
                    </a:lnTo>
                    <a:lnTo>
                      <a:pt x="186" y="13"/>
                    </a:lnTo>
                    <a:lnTo>
                      <a:pt x="198" y="20"/>
                    </a:lnTo>
                    <a:lnTo>
                      <a:pt x="205" y="25"/>
                    </a:lnTo>
                    <a:lnTo>
                      <a:pt x="212" y="30"/>
                    </a:lnTo>
                    <a:lnTo>
                      <a:pt x="227" y="42"/>
                    </a:lnTo>
                    <a:lnTo>
                      <a:pt x="234" y="49"/>
                    </a:lnTo>
                    <a:lnTo>
                      <a:pt x="242" y="56"/>
                    </a:lnTo>
                    <a:lnTo>
                      <a:pt x="248" y="61"/>
                    </a:lnTo>
                    <a:lnTo>
                      <a:pt x="254" y="67"/>
                    </a:lnTo>
                    <a:lnTo>
                      <a:pt x="264" y="80"/>
                    </a:lnTo>
                    <a:lnTo>
                      <a:pt x="270" y="87"/>
                    </a:lnTo>
                    <a:lnTo>
                      <a:pt x="275" y="94"/>
                    </a:lnTo>
                    <a:lnTo>
                      <a:pt x="286" y="109"/>
                    </a:lnTo>
                    <a:lnTo>
                      <a:pt x="305" y="137"/>
                    </a:lnTo>
                    <a:lnTo>
                      <a:pt x="313" y="148"/>
                    </a:lnTo>
                    <a:lnTo>
                      <a:pt x="320" y="157"/>
                    </a:lnTo>
                    <a:lnTo>
                      <a:pt x="344" y="136"/>
                    </a:lnTo>
                    <a:lnTo>
                      <a:pt x="397" y="91"/>
                    </a:lnTo>
                    <a:lnTo>
                      <a:pt x="472" y="26"/>
                    </a:lnTo>
                    <a:lnTo>
                      <a:pt x="479" y="35"/>
                    </a:lnTo>
                    <a:lnTo>
                      <a:pt x="486" y="44"/>
                    </a:lnTo>
                    <a:lnTo>
                      <a:pt x="499" y="60"/>
                    </a:lnTo>
                    <a:lnTo>
                      <a:pt x="505" y="67"/>
                    </a:lnTo>
                    <a:lnTo>
                      <a:pt x="511" y="73"/>
                    </a:lnTo>
                    <a:lnTo>
                      <a:pt x="524" y="84"/>
                    </a:lnTo>
                    <a:lnTo>
                      <a:pt x="531" y="89"/>
                    </a:lnTo>
                    <a:lnTo>
                      <a:pt x="537" y="93"/>
                    </a:lnTo>
                    <a:lnTo>
                      <a:pt x="550" y="101"/>
                    </a:lnTo>
                    <a:lnTo>
                      <a:pt x="562" y="107"/>
                    </a:lnTo>
                    <a:lnTo>
                      <a:pt x="574" y="111"/>
                    </a:lnTo>
                    <a:lnTo>
                      <a:pt x="584" y="116"/>
                    </a:lnTo>
                    <a:lnTo>
                      <a:pt x="594" y="118"/>
                    </a:lnTo>
                    <a:lnTo>
                      <a:pt x="604" y="120"/>
                    </a:lnTo>
                    <a:lnTo>
                      <a:pt x="611" y="121"/>
                    </a:lnTo>
                    <a:lnTo>
                      <a:pt x="618" y="121"/>
                    </a:lnTo>
                    <a:lnTo>
                      <a:pt x="622" y="121"/>
                    </a:lnTo>
                    <a:lnTo>
                      <a:pt x="626" y="121"/>
                    </a:lnTo>
                    <a:lnTo>
                      <a:pt x="475" y="247"/>
                    </a:lnTo>
                    <a:lnTo>
                      <a:pt x="482" y="248"/>
                    </a:lnTo>
                    <a:lnTo>
                      <a:pt x="490" y="248"/>
                    </a:lnTo>
                    <a:lnTo>
                      <a:pt x="507" y="248"/>
                    </a:lnTo>
                    <a:lnTo>
                      <a:pt x="528" y="249"/>
                    </a:lnTo>
                    <a:lnTo>
                      <a:pt x="539" y="249"/>
                    </a:lnTo>
                    <a:lnTo>
                      <a:pt x="551" y="250"/>
                    </a:lnTo>
                    <a:lnTo>
                      <a:pt x="564" y="251"/>
                    </a:lnTo>
                    <a:lnTo>
                      <a:pt x="577" y="253"/>
                    </a:lnTo>
                    <a:lnTo>
                      <a:pt x="590" y="256"/>
                    </a:lnTo>
                    <a:lnTo>
                      <a:pt x="605" y="259"/>
                    </a:lnTo>
                    <a:lnTo>
                      <a:pt x="619" y="264"/>
                    </a:lnTo>
                    <a:lnTo>
                      <a:pt x="633" y="270"/>
                    </a:lnTo>
                    <a:lnTo>
                      <a:pt x="647" y="277"/>
                    </a:lnTo>
                    <a:lnTo>
                      <a:pt x="654" y="281"/>
                    </a:lnTo>
                    <a:lnTo>
                      <a:pt x="661" y="285"/>
                    </a:lnTo>
                    <a:lnTo>
                      <a:pt x="581" y="354"/>
                    </a:lnTo>
                    <a:lnTo>
                      <a:pt x="501" y="420"/>
                    </a:lnTo>
                    <a:lnTo>
                      <a:pt x="487" y="411"/>
                    </a:lnTo>
                    <a:lnTo>
                      <a:pt x="471" y="404"/>
                    </a:lnTo>
                    <a:lnTo>
                      <a:pt x="464" y="400"/>
                    </a:lnTo>
                    <a:lnTo>
                      <a:pt x="456" y="397"/>
                    </a:lnTo>
                    <a:lnTo>
                      <a:pt x="442" y="392"/>
                    </a:lnTo>
                    <a:lnTo>
                      <a:pt x="434" y="390"/>
                    </a:lnTo>
                    <a:lnTo>
                      <a:pt x="427" y="388"/>
                    </a:lnTo>
                    <a:lnTo>
                      <a:pt x="413" y="385"/>
                    </a:lnTo>
                    <a:lnTo>
                      <a:pt x="399" y="383"/>
                    </a:lnTo>
                    <a:lnTo>
                      <a:pt x="386" y="381"/>
                    </a:lnTo>
                    <a:lnTo>
                      <a:pt x="374" y="380"/>
                    </a:lnTo>
                    <a:lnTo>
                      <a:pt x="361" y="380"/>
                    </a:lnTo>
                    <a:lnTo>
                      <a:pt x="342" y="380"/>
                    </a:lnTo>
                    <a:lnTo>
                      <a:pt x="327" y="381"/>
                    </a:lnTo>
                    <a:lnTo>
                      <a:pt x="318" y="381"/>
                    </a:lnTo>
                    <a:lnTo>
                      <a:pt x="254" y="434"/>
                    </a:lnTo>
                    <a:lnTo>
                      <a:pt x="189" y="488"/>
                    </a:lnTo>
                    <a:lnTo>
                      <a:pt x="185" y="489"/>
                    </a:lnTo>
                    <a:lnTo>
                      <a:pt x="181" y="490"/>
                    </a:lnTo>
                    <a:lnTo>
                      <a:pt x="175" y="491"/>
                    </a:lnTo>
                    <a:lnTo>
                      <a:pt x="167" y="493"/>
                    </a:lnTo>
                    <a:lnTo>
                      <a:pt x="158" y="493"/>
                    </a:lnTo>
                    <a:lnTo>
                      <a:pt x="147" y="493"/>
                    </a:lnTo>
                    <a:lnTo>
                      <a:pt x="136" y="492"/>
                    </a:lnTo>
                    <a:lnTo>
                      <a:pt x="122" y="489"/>
                    </a:lnTo>
                    <a:lnTo>
                      <a:pt x="116" y="487"/>
                    </a:lnTo>
                    <a:lnTo>
                      <a:pt x="109" y="485"/>
                    </a:lnTo>
                    <a:lnTo>
                      <a:pt x="95" y="479"/>
                    </a:lnTo>
                    <a:lnTo>
                      <a:pt x="88" y="475"/>
                    </a:lnTo>
                    <a:lnTo>
                      <a:pt x="80" y="471"/>
                    </a:lnTo>
                    <a:lnTo>
                      <a:pt x="73" y="466"/>
                    </a:lnTo>
                    <a:lnTo>
                      <a:pt x="65" y="459"/>
                    </a:lnTo>
                    <a:lnTo>
                      <a:pt x="57" y="453"/>
                    </a:lnTo>
                    <a:lnTo>
                      <a:pt x="50" y="446"/>
                    </a:lnTo>
                    <a:lnTo>
                      <a:pt x="42" y="438"/>
                    </a:lnTo>
                    <a:lnTo>
                      <a:pt x="34" y="430"/>
                    </a:lnTo>
                    <a:lnTo>
                      <a:pt x="18" y="410"/>
                    </a:lnTo>
                    <a:lnTo>
                      <a:pt x="90" y="351"/>
                    </a:lnTo>
                    <a:lnTo>
                      <a:pt x="140" y="309"/>
                    </a:lnTo>
                    <a:lnTo>
                      <a:pt x="163" y="290"/>
                    </a:lnTo>
                    <a:lnTo>
                      <a:pt x="159" y="286"/>
                    </a:lnTo>
                    <a:lnTo>
                      <a:pt x="155" y="281"/>
                    </a:lnTo>
                    <a:lnTo>
                      <a:pt x="145" y="266"/>
                    </a:lnTo>
                    <a:lnTo>
                      <a:pt x="131" y="247"/>
                    </a:lnTo>
                    <a:lnTo>
                      <a:pt x="122" y="236"/>
                    </a:lnTo>
                    <a:lnTo>
                      <a:pt x="113" y="224"/>
                    </a:lnTo>
                    <a:lnTo>
                      <a:pt x="103" y="213"/>
                    </a:lnTo>
                    <a:lnTo>
                      <a:pt x="92" y="201"/>
                    </a:lnTo>
                    <a:lnTo>
                      <a:pt x="80" y="189"/>
                    </a:lnTo>
                    <a:lnTo>
                      <a:pt x="67" y="178"/>
                    </a:lnTo>
                    <a:lnTo>
                      <a:pt x="52" y="166"/>
                    </a:lnTo>
                    <a:lnTo>
                      <a:pt x="36" y="155"/>
                    </a:lnTo>
                    <a:lnTo>
                      <a:pt x="19" y="145"/>
                    </a:lnTo>
                    <a:lnTo>
                      <a:pt x="9" y="140"/>
                    </a:lnTo>
                    <a:lnTo>
                      <a:pt x="0" y="136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</p:grpSp>
      </p:grp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8208963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8208963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  <p:sp>
        <p:nvSpPr>
          <p:cNvPr id="19" name="Freeform 18"/>
          <p:cNvSpPr>
            <a:spLocks noChangeAspect="1" noEditPoints="1"/>
          </p:cNvSpPr>
          <p:nvPr userDrawn="1"/>
        </p:nvSpPr>
        <p:spPr bwMode="auto">
          <a:xfrm>
            <a:off x="10200456" y="5157192"/>
            <a:ext cx="1075397" cy="1008112"/>
          </a:xfrm>
          <a:custGeom>
            <a:avLst/>
            <a:gdLst>
              <a:gd name="T0" fmla="*/ 3512 w 3676"/>
              <a:gd name="T1" fmla="*/ 2078 h 3446"/>
              <a:gd name="T2" fmla="*/ 3068 w 3676"/>
              <a:gd name="T3" fmla="*/ 1838 h 3446"/>
              <a:gd name="T4" fmla="*/ 2947 w 3676"/>
              <a:gd name="T5" fmla="*/ 1674 h 3446"/>
              <a:gd name="T6" fmla="*/ 2761 w 3676"/>
              <a:gd name="T7" fmla="*/ 1546 h 3446"/>
              <a:gd name="T8" fmla="*/ 2622 w 3676"/>
              <a:gd name="T9" fmla="*/ 1409 h 3446"/>
              <a:gd name="T10" fmla="*/ 2527 w 3676"/>
              <a:gd name="T11" fmla="*/ 1035 h 3446"/>
              <a:gd name="T12" fmla="*/ 2335 w 3676"/>
              <a:gd name="T13" fmla="*/ 764 h 3446"/>
              <a:gd name="T14" fmla="*/ 2054 w 3676"/>
              <a:gd name="T15" fmla="*/ 619 h 3446"/>
              <a:gd name="T16" fmla="*/ 1886 w 3676"/>
              <a:gd name="T17" fmla="*/ 639 h 3446"/>
              <a:gd name="T18" fmla="*/ 1977 w 3676"/>
              <a:gd name="T19" fmla="*/ 808 h 3446"/>
              <a:gd name="T20" fmla="*/ 1907 w 3676"/>
              <a:gd name="T21" fmla="*/ 960 h 3446"/>
              <a:gd name="T22" fmla="*/ 1739 w 3676"/>
              <a:gd name="T23" fmla="*/ 980 h 3446"/>
              <a:gd name="T24" fmla="*/ 1442 w 3676"/>
              <a:gd name="T25" fmla="*/ 784 h 3446"/>
              <a:gd name="T26" fmla="*/ 1185 w 3676"/>
              <a:gd name="T27" fmla="*/ 708 h 3446"/>
              <a:gd name="T28" fmla="*/ 1013 w 3676"/>
              <a:gd name="T29" fmla="*/ 766 h 3446"/>
              <a:gd name="T30" fmla="*/ 1192 w 3676"/>
              <a:gd name="T31" fmla="*/ 902 h 3446"/>
              <a:gd name="T32" fmla="*/ 1346 w 3676"/>
              <a:gd name="T33" fmla="*/ 1193 h 3446"/>
              <a:gd name="T34" fmla="*/ 1533 w 3676"/>
              <a:gd name="T35" fmla="*/ 1298 h 3446"/>
              <a:gd name="T36" fmla="*/ 1320 w 3676"/>
              <a:gd name="T37" fmla="*/ 1321 h 3446"/>
              <a:gd name="T38" fmla="*/ 1084 w 3676"/>
              <a:gd name="T39" fmla="*/ 1195 h 3446"/>
              <a:gd name="T40" fmla="*/ 816 w 3676"/>
              <a:gd name="T41" fmla="*/ 979 h 3446"/>
              <a:gd name="T42" fmla="*/ 582 w 3676"/>
              <a:gd name="T43" fmla="*/ 949 h 3446"/>
              <a:gd name="T44" fmla="*/ 585 w 3676"/>
              <a:gd name="T45" fmla="*/ 1024 h 3446"/>
              <a:gd name="T46" fmla="*/ 706 w 3676"/>
              <a:gd name="T47" fmla="*/ 1146 h 3446"/>
              <a:gd name="T48" fmla="*/ 661 w 3676"/>
              <a:gd name="T49" fmla="*/ 1245 h 3446"/>
              <a:gd name="T50" fmla="*/ 545 w 3676"/>
              <a:gd name="T51" fmla="*/ 1217 h 3446"/>
              <a:gd name="T52" fmla="*/ 348 w 3676"/>
              <a:gd name="T53" fmla="*/ 1074 h 3446"/>
              <a:gd name="T54" fmla="*/ 119 w 3676"/>
              <a:gd name="T55" fmla="*/ 1041 h 3446"/>
              <a:gd name="T56" fmla="*/ 46 w 3676"/>
              <a:gd name="T57" fmla="*/ 1097 h 3446"/>
              <a:gd name="T58" fmla="*/ 245 w 3676"/>
              <a:gd name="T59" fmla="*/ 1228 h 3446"/>
              <a:gd name="T60" fmla="*/ 450 w 3676"/>
              <a:gd name="T61" fmla="*/ 1595 h 3446"/>
              <a:gd name="T62" fmla="*/ 625 w 3676"/>
              <a:gd name="T63" fmla="*/ 1716 h 3446"/>
              <a:gd name="T64" fmla="*/ 959 w 3676"/>
              <a:gd name="T65" fmla="*/ 1721 h 3446"/>
              <a:gd name="T66" fmla="*/ 1077 w 3676"/>
              <a:gd name="T67" fmla="*/ 1799 h 3446"/>
              <a:gd name="T68" fmla="*/ 1128 w 3676"/>
              <a:gd name="T69" fmla="*/ 1995 h 3446"/>
              <a:gd name="T70" fmla="*/ 1240 w 3676"/>
              <a:gd name="T71" fmla="*/ 2122 h 3446"/>
              <a:gd name="T72" fmla="*/ 1383 w 3676"/>
              <a:gd name="T73" fmla="*/ 2205 h 3446"/>
              <a:gd name="T74" fmla="*/ 1126 w 3676"/>
              <a:gd name="T75" fmla="*/ 2223 h 3446"/>
              <a:gd name="T76" fmla="*/ 837 w 3676"/>
              <a:gd name="T77" fmla="*/ 2103 h 3446"/>
              <a:gd name="T78" fmla="*/ 887 w 3676"/>
              <a:gd name="T79" fmla="*/ 2329 h 3446"/>
              <a:gd name="T80" fmla="*/ 1051 w 3676"/>
              <a:gd name="T81" fmla="*/ 2510 h 3446"/>
              <a:gd name="T82" fmla="*/ 1297 w 3676"/>
              <a:gd name="T83" fmla="*/ 2591 h 3446"/>
              <a:gd name="T84" fmla="*/ 1632 w 3676"/>
              <a:gd name="T85" fmla="*/ 2549 h 3446"/>
              <a:gd name="T86" fmla="*/ 1741 w 3676"/>
              <a:gd name="T87" fmla="*/ 2589 h 3446"/>
              <a:gd name="T88" fmla="*/ 1826 w 3676"/>
              <a:gd name="T89" fmla="*/ 2721 h 3446"/>
              <a:gd name="T90" fmla="*/ 2065 w 3676"/>
              <a:gd name="T91" fmla="*/ 2758 h 3446"/>
              <a:gd name="T92" fmla="*/ 2356 w 3676"/>
              <a:gd name="T93" fmla="*/ 2799 h 3446"/>
              <a:gd name="T94" fmla="*/ 2530 w 3676"/>
              <a:gd name="T95" fmla="*/ 2893 h 3446"/>
              <a:gd name="T96" fmla="*/ 2443 w 3676"/>
              <a:gd name="T97" fmla="*/ 2622 h 3446"/>
              <a:gd name="T98" fmla="*/ 2228 w 3676"/>
              <a:gd name="T99" fmla="*/ 2432 h 3446"/>
              <a:gd name="T100" fmla="*/ 2123 w 3676"/>
              <a:gd name="T101" fmla="*/ 2254 h 3446"/>
              <a:gd name="T102" fmla="*/ 2300 w 3676"/>
              <a:gd name="T103" fmla="*/ 2363 h 3446"/>
              <a:gd name="T104" fmla="*/ 2601 w 3676"/>
              <a:gd name="T105" fmla="*/ 2431 h 3446"/>
              <a:gd name="T106" fmla="*/ 2826 w 3676"/>
              <a:gd name="T107" fmla="*/ 2576 h 3446"/>
              <a:gd name="T108" fmla="*/ 2780 w 3676"/>
              <a:gd name="T109" fmla="*/ 2378 h 3446"/>
              <a:gd name="T110" fmla="*/ 2529 w 3676"/>
              <a:gd name="T111" fmla="*/ 2141 h 3446"/>
              <a:gd name="T112" fmla="*/ 2684 w 3676"/>
              <a:gd name="T113" fmla="*/ 2173 h 3446"/>
              <a:gd name="T114" fmla="*/ 3012 w 3676"/>
              <a:gd name="T115" fmla="*/ 2140 h 3446"/>
              <a:gd name="T116" fmla="*/ 3171 w 3676"/>
              <a:gd name="T117" fmla="*/ 2238 h 3446"/>
              <a:gd name="T118" fmla="*/ 3423 w 3676"/>
              <a:gd name="T119" fmla="*/ 2205 h 3446"/>
              <a:gd name="T120" fmla="*/ 3676 w 3676"/>
              <a:gd name="T121" fmla="*/ 2288 h 3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6" h="3446">
                <a:moveTo>
                  <a:pt x="3676" y="2288"/>
                </a:moveTo>
                <a:lnTo>
                  <a:pt x="3669" y="2275"/>
                </a:lnTo>
                <a:lnTo>
                  <a:pt x="3663" y="2261"/>
                </a:lnTo>
                <a:lnTo>
                  <a:pt x="3649" y="2236"/>
                </a:lnTo>
                <a:lnTo>
                  <a:pt x="3634" y="2212"/>
                </a:lnTo>
                <a:lnTo>
                  <a:pt x="3627" y="2201"/>
                </a:lnTo>
                <a:lnTo>
                  <a:pt x="3619" y="2190"/>
                </a:lnTo>
                <a:lnTo>
                  <a:pt x="3603" y="2168"/>
                </a:lnTo>
                <a:lnTo>
                  <a:pt x="3594" y="2158"/>
                </a:lnTo>
                <a:lnTo>
                  <a:pt x="3586" y="2148"/>
                </a:lnTo>
                <a:lnTo>
                  <a:pt x="3577" y="2138"/>
                </a:lnTo>
                <a:lnTo>
                  <a:pt x="3568" y="2129"/>
                </a:lnTo>
                <a:lnTo>
                  <a:pt x="3559" y="2120"/>
                </a:lnTo>
                <a:lnTo>
                  <a:pt x="3550" y="2111"/>
                </a:lnTo>
                <a:lnTo>
                  <a:pt x="3531" y="2094"/>
                </a:lnTo>
                <a:lnTo>
                  <a:pt x="3512" y="2078"/>
                </a:lnTo>
                <a:lnTo>
                  <a:pt x="3492" y="2062"/>
                </a:lnTo>
                <a:lnTo>
                  <a:pt x="3472" y="2048"/>
                </a:lnTo>
                <a:lnTo>
                  <a:pt x="3451" y="2034"/>
                </a:lnTo>
                <a:lnTo>
                  <a:pt x="3430" y="2021"/>
                </a:lnTo>
                <a:lnTo>
                  <a:pt x="3409" y="2008"/>
                </a:lnTo>
                <a:lnTo>
                  <a:pt x="3388" y="1996"/>
                </a:lnTo>
                <a:lnTo>
                  <a:pt x="3345" y="1974"/>
                </a:lnTo>
                <a:lnTo>
                  <a:pt x="3301" y="1953"/>
                </a:lnTo>
                <a:lnTo>
                  <a:pt x="3258" y="1933"/>
                </a:lnTo>
                <a:lnTo>
                  <a:pt x="3216" y="1914"/>
                </a:lnTo>
                <a:lnTo>
                  <a:pt x="3174" y="1895"/>
                </a:lnTo>
                <a:lnTo>
                  <a:pt x="3134" y="1875"/>
                </a:lnTo>
                <a:lnTo>
                  <a:pt x="3114" y="1865"/>
                </a:lnTo>
                <a:lnTo>
                  <a:pt x="3095" y="1854"/>
                </a:lnTo>
                <a:lnTo>
                  <a:pt x="3077" y="1844"/>
                </a:lnTo>
                <a:lnTo>
                  <a:pt x="3068" y="1838"/>
                </a:lnTo>
                <a:lnTo>
                  <a:pt x="3059" y="1832"/>
                </a:lnTo>
                <a:lnTo>
                  <a:pt x="3051" y="1827"/>
                </a:lnTo>
                <a:lnTo>
                  <a:pt x="3043" y="1821"/>
                </a:lnTo>
                <a:lnTo>
                  <a:pt x="3036" y="1815"/>
                </a:lnTo>
                <a:lnTo>
                  <a:pt x="3028" y="1808"/>
                </a:lnTo>
                <a:lnTo>
                  <a:pt x="3015" y="1794"/>
                </a:lnTo>
                <a:lnTo>
                  <a:pt x="3008" y="1787"/>
                </a:lnTo>
                <a:lnTo>
                  <a:pt x="3002" y="1779"/>
                </a:lnTo>
                <a:lnTo>
                  <a:pt x="2996" y="1771"/>
                </a:lnTo>
                <a:lnTo>
                  <a:pt x="2990" y="1763"/>
                </a:lnTo>
                <a:lnTo>
                  <a:pt x="2985" y="1755"/>
                </a:lnTo>
                <a:lnTo>
                  <a:pt x="2980" y="1746"/>
                </a:lnTo>
                <a:lnTo>
                  <a:pt x="2970" y="1729"/>
                </a:lnTo>
                <a:lnTo>
                  <a:pt x="2961" y="1711"/>
                </a:lnTo>
                <a:lnTo>
                  <a:pt x="2954" y="1693"/>
                </a:lnTo>
                <a:lnTo>
                  <a:pt x="2947" y="1674"/>
                </a:lnTo>
                <a:lnTo>
                  <a:pt x="2940" y="1655"/>
                </a:lnTo>
                <a:lnTo>
                  <a:pt x="2935" y="1635"/>
                </a:lnTo>
                <a:lnTo>
                  <a:pt x="2930" y="1616"/>
                </a:lnTo>
                <a:lnTo>
                  <a:pt x="2926" y="1597"/>
                </a:lnTo>
                <a:lnTo>
                  <a:pt x="2923" y="1578"/>
                </a:lnTo>
                <a:lnTo>
                  <a:pt x="2920" y="1560"/>
                </a:lnTo>
                <a:lnTo>
                  <a:pt x="2903" y="1561"/>
                </a:lnTo>
                <a:lnTo>
                  <a:pt x="2884" y="1563"/>
                </a:lnTo>
                <a:lnTo>
                  <a:pt x="2865" y="1563"/>
                </a:lnTo>
                <a:lnTo>
                  <a:pt x="2845" y="1563"/>
                </a:lnTo>
                <a:lnTo>
                  <a:pt x="2835" y="1562"/>
                </a:lnTo>
                <a:lnTo>
                  <a:pt x="2825" y="1561"/>
                </a:lnTo>
                <a:lnTo>
                  <a:pt x="2804" y="1558"/>
                </a:lnTo>
                <a:lnTo>
                  <a:pt x="2793" y="1556"/>
                </a:lnTo>
                <a:lnTo>
                  <a:pt x="2782" y="1553"/>
                </a:lnTo>
                <a:lnTo>
                  <a:pt x="2761" y="1546"/>
                </a:lnTo>
                <a:lnTo>
                  <a:pt x="2750" y="1542"/>
                </a:lnTo>
                <a:lnTo>
                  <a:pt x="2739" y="1537"/>
                </a:lnTo>
                <a:lnTo>
                  <a:pt x="2729" y="1532"/>
                </a:lnTo>
                <a:lnTo>
                  <a:pt x="2719" y="1526"/>
                </a:lnTo>
                <a:lnTo>
                  <a:pt x="2714" y="1523"/>
                </a:lnTo>
                <a:lnTo>
                  <a:pt x="2709" y="1519"/>
                </a:lnTo>
                <a:lnTo>
                  <a:pt x="2699" y="1512"/>
                </a:lnTo>
                <a:lnTo>
                  <a:pt x="2689" y="1504"/>
                </a:lnTo>
                <a:lnTo>
                  <a:pt x="2680" y="1495"/>
                </a:lnTo>
                <a:lnTo>
                  <a:pt x="2670" y="1485"/>
                </a:lnTo>
                <a:lnTo>
                  <a:pt x="2661" y="1475"/>
                </a:lnTo>
                <a:lnTo>
                  <a:pt x="2653" y="1464"/>
                </a:lnTo>
                <a:lnTo>
                  <a:pt x="2645" y="1451"/>
                </a:lnTo>
                <a:lnTo>
                  <a:pt x="2637" y="1438"/>
                </a:lnTo>
                <a:lnTo>
                  <a:pt x="2629" y="1424"/>
                </a:lnTo>
                <a:lnTo>
                  <a:pt x="2622" y="1409"/>
                </a:lnTo>
                <a:lnTo>
                  <a:pt x="2615" y="1393"/>
                </a:lnTo>
                <a:lnTo>
                  <a:pt x="2610" y="1380"/>
                </a:lnTo>
                <a:lnTo>
                  <a:pt x="2606" y="1366"/>
                </a:lnTo>
                <a:lnTo>
                  <a:pt x="2601" y="1351"/>
                </a:lnTo>
                <a:lnTo>
                  <a:pt x="2598" y="1336"/>
                </a:lnTo>
                <a:lnTo>
                  <a:pt x="2590" y="1306"/>
                </a:lnTo>
                <a:lnTo>
                  <a:pt x="2584" y="1273"/>
                </a:lnTo>
                <a:lnTo>
                  <a:pt x="2578" y="1239"/>
                </a:lnTo>
                <a:lnTo>
                  <a:pt x="2571" y="1204"/>
                </a:lnTo>
                <a:lnTo>
                  <a:pt x="2564" y="1168"/>
                </a:lnTo>
                <a:lnTo>
                  <a:pt x="2555" y="1131"/>
                </a:lnTo>
                <a:lnTo>
                  <a:pt x="2551" y="1112"/>
                </a:lnTo>
                <a:lnTo>
                  <a:pt x="2546" y="1093"/>
                </a:lnTo>
                <a:lnTo>
                  <a:pt x="2540" y="1074"/>
                </a:lnTo>
                <a:lnTo>
                  <a:pt x="2534" y="1055"/>
                </a:lnTo>
                <a:lnTo>
                  <a:pt x="2527" y="1035"/>
                </a:lnTo>
                <a:lnTo>
                  <a:pt x="2520" y="1016"/>
                </a:lnTo>
                <a:lnTo>
                  <a:pt x="2512" y="997"/>
                </a:lnTo>
                <a:lnTo>
                  <a:pt x="2503" y="978"/>
                </a:lnTo>
                <a:lnTo>
                  <a:pt x="2493" y="958"/>
                </a:lnTo>
                <a:lnTo>
                  <a:pt x="2483" y="939"/>
                </a:lnTo>
                <a:lnTo>
                  <a:pt x="2471" y="920"/>
                </a:lnTo>
                <a:lnTo>
                  <a:pt x="2459" y="901"/>
                </a:lnTo>
                <a:lnTo>
                  <a:pt x="2446" y="882"/>
                </a:lnTo>
                <a:lnTo>
                  <a:pt x="2431" y="863"/>
                </a:lnTo>
                <a:lnTo>
                  <a:pt x="2416" y="844"/>
                </a:lnTo>
                <a:lnTo>
                  <a:pt x="2408" y="834"/>
                </a:lnTo>
                <a:lnTo>
                  <a:pt x="2399" y="825"/>
                </a:lnTo>
                <a:lnTo>
                  <a:pt x="2383" y="809"/>
                </a:lnTo>
                <a:lnTo>
                  <a:pt x="2367" y="793"/>
                </a:lnTo>
                <a:lnTo>
                  <a:pt x="2351" y="778"/>
                </a:lnTo>
                <a:lnTo>
                  <a:pt x="2335" y="764"/>
                </a:lnTo>
                <a:lnTo>
                  <a:pt x="2318" y="750"/>
                </a:lnTo>
                <a:lnTo>
                  <a:pt x="2301" y="737"/>
                </a:lnTo>
                <a:lnTo>
                  <a:pt x="2285" y="725"/>
                </a:lnTo>
                <a:lnTo>
                  <a:pt x="2268" y="713"/>
                </a:lnTo>
                <a:lnTo>
                  <a:pt x="2250" y="702"/>
                </a:lnTo>
                <a:lnTo>
                  <a:pt x="2233" y="692"/>
                </a:lnTo>
                <a:lnTo>
                  <a:pt x="2215" y="682"/>
                </a:lnTo>
                <a:lnTo>
                  <a:pt x="2198" y="672"/>
                </a:lnTo>
                <a:lnTo>
                  <a:pt x="2180" y="664"/>
                </a:lnTo>
                <a:lnTo>
                  <a:pt x="2162" y="656"/>
                </a:lnTo>
                <a:lnTo>
                  <a:pt x="2145" y="648"/>
                </a:lnTo>
                <a:lnTo>
                  <a:pt x="2127" y="641"/>
                </a:lnTo>
                <a:lnTo>
                  <a:pt x="2109" y="635"/>
                </a:lnTo>
                <a:lnTo>
                  <a:pt x="2091" y="629"/>
                </a:lnTo>
                <a:lnTo>
                  <a:pt x="2072" y="624"/>
                </a:lnTo>
                <a:lnTo>
                  <a:pt x="2054" y="619"/>
                </a:lnTo>
                <a:lnTo>
                  <a:pt x="2036" y="615"/>
                </a:lnTo>
                <a:lnTo>
                  <a:pt x="2018" y="611"/>
                </a:lnTo>
                <a:lnTo>
                  <a:pt x="2000" y="608"/>
                </a:lnTo>
                <a:lnTo>
                  <a:pt x="1982" y="606"/>
                </a:lnTo>
                <a:lnTo>
                  <a:pt x="1964" y="603"/>
                </a:lnTo>
                <a:lnTo>
                  <a:pt x="1945" y="602"/>
                </a:lnTo>
                <a:lnTo>
                  <a:pt x="1927" y="601"/>
                </a:lnTo>
                <a:lnTo>
                  <a:pt x="1909" y="600"/>
                </a:lnTo>
                <a:lnTo>
                  <a:pt x="1891" y="600"/>
                </a:lnTo>
                <a:lnTo>
                  <a:pt x="1874" y="600"/>
                </a:lnTo>
                <a:lnTo>
                  <a:pt x="1856" y="600"/>
                </a:lnTo>
                <a:lnTo>
                  <a:pt x="1838" y="601"/>
                </a:lnTo>
                <a:lnTo>
                  <a:pt x="1849" y="609"/>
                </a:lnTo>
                <a:lnTo>
                  <a:pt x="1859" y="616"/>
                </a:lnTo>
                <a:lnTo>
                  <a:pt x="1878" y="631"/>
                </a:lnTo>
                <a:lnTo>
                  <a:pt x="1886" y="639"/>
                </a:lnTo>
                <a:lnTo>
                  <a:pt x="1895" y="647"/>
                </a:lnTo>
                <a:lnTo>
                  <a:pt x="1903" y="654"/>
                </a:lnTo>
                <a:lnTo>
                  <a:pt x="1910" y="662"/>
                </a:lnTo>
                <a:lnTo>
                  <a:pt x="1924" y="678"/>
                </a:lnTo>
                <a:lnTo>
                  <a:pt x="1930" y="686"/>
                </a:lnTo>
                <a:lnTo>
                  <a:pt x="1936" y="694"/>
                </a:lnTo>
                <a:lnTo>
                  <a:pt x="1941" y="703"/>
                </a:lnTo>
                <a:lnTo>
                  <a:pt x="1946" y="711"/>
                </a:lnTo>
                <a:lnTo>
                  <a:pt x="1955" y="727"/>
                </a:lnTo>
                <a:lnTo>
                  <a:pt x="1962" y="743"/>
                </a:lnTo>
                <a:lnTo>
                  <a:pt x="1965" y="752"/>
                </a:lnTo>
                <a:lnTo>
                  <a:pt x="1968" y="760"/>
                </a:lnTo>
                <a:lnTo>
                  <a:pt x="1970" y="768"/>
                </a:lnTo>
                <a:lnTo>
                  <a:pt x="1972" y="776"/>
                </a:lnTo>
                <a:lnTo>
                  <a:pt x="1975" y="792"/>
                </a:lnTo>
                <a:lnTo>
                  <a:pt x="1977" y="808"/>
                </a:lnTo>
                <a:lnTo>
                  <a:pt x="1977" y="815"/>
                </a:lnTo>
                <a:lnTo>
                  <a:pt x="1977" y="823"/>
                </a:lnTo>
                <a:lnTo>
                  <a:pt x="1976" y="831"/>
                </a:lnTo>
                <a:lnTo>
                  <a:pt x="1976" y="838"/>
                </a:lnTo>
                <a:lnTo>
                  <a:pt x="1975" y="846"/>
                </a:lnTo>
                <a:lnTo>
                  <a:pt x="1974" y="853"/>
                </a:lnTo>
                <a:lnTo>
                  <a:pt x="1970" y="868"/>
                </a:lnTo>
                <a:lnTo>
                  <a:pt x="1968" y="875"/>
                </a:lnTo>
                <a:lnTo>
                  <a:pt x="1966" y="882"/>
                </a:lnTo>
                <a:lnTo>
                  <a:pt x="1960" y="895"/>
                </a:lnTo>
                <a:lnTo>
                  <a:pt x="1954" y="908"/>
                </a:lnTo>
                <a:lnTo>
                  <a:pt x="1946" y="920"/>
                </a:lnTo>
                <a:lnTo>
                  <a:pt x="1938" y="931"/>
                </a:lnTo>
                <a:lnTo>
                  <a:pt x="1928" y="941"/>
                </a:lnTo>
                <a:lnTo>
                  <a:pt x="1918" y="951"/>
                </a:lnTo>
                <a:lnTo>
                  <a:pt x="1907" y="960"/>
                </a:lnTo>
                <a:lnTo>
                  <a:pt x="1895" y="967"/>
                </a:lnTo>
                <a:lnTo>
                  <a:pt x="1889" y="971"/>
                </a:lnTo>
                <a:lnTo>
                  <a:pt x="1882" y="974"/>
                </a:lnTo>
                <a:lnTo>
                  <a:pt x="1876" y="977"/>
                </a:lnTo>
                <a:lnTo>
                  <a:pt x="1869" y="980"/>
                </a:lnTo>
                <a:lnTo>
                  <a:pt x="1862" y="982"/>
                </a:lnTo>
                <a:lnTo>
                  <a:pt x="1855" y="984"/>
                </a:lnTo>
                <a:lnTo>
                  <a:pt x="1841" y="987"/>
                </a:lnTo>
                <a:lnTo>
                  <a:pt x="1826" y="989"/>
                </a:lnTo>
                <a:lnTo>
                  <a:pt x="1810" y="990"/>
                </a:lnTo>
                <a:lnTo>
                  <a:pt x="1789" y="989"/>
                </a:lnTo>
                <a:lnTo>
                  <a:pt x="1778" y="988"/>
                </a:lnTo>
                <a:lnTo>
                  <a:pt x="1768" y="987"/>
                </a:lnTo>
                <a:lnTo>
                  <a:pt x="1758" y="985"/>
                </a:lnTo>
                <a:lnTo>
                  <a:pt x="1749" y="983"/>
                </a:lnTo>
                <a:lnTo>
                  <a:pt x="1739" y="980"/>
                </a:lnTo>
                <a:lnTo>
                  <a:pt x="1730" y="978"/>
                </a:lnTo>
                <a:lnTo>
                  <a:pt x="1711" y="971"/>
                </a:lnTo>
                <a:lnTo>
                  <a:pt x="1702" y="968"/>
                </a:lnTo>
                <a:lnTo>
                  <a:pt x="1694" y="964"/>
                </a:lnTo>
                <a:lnTo>
                  <a:pt x="1676" y="955"/>
                </a:lnTo>
                <a:lnTo>
                  <a:pt x="1660" y="946"/>
                </a:lnTo>
                <a:lnTo>
                  <a:pt x="1643" y="936"/>
                </a:lnTo>
                <a:lnTo>
                  <a:pt x="1627" y="925"/>
                </a:lnTo>
                <a:lnTo>
                  <a:pt x="1611" y="913"/>
                </a:lnTo>
                <a:lnTo>
                  <a:pt x="1595" y="901"/>
                </a:lnTo>
                <a:lnTo>
                  <a:pt x="1563" y="875"/>
                </a:lnTo>
                <a:lnTo>
                  <a:pt x="1530" y="848"/>
                </a:lnTo>
                <a:lnTo>
                  <a:pt x="1496" y="822"/>
                </a:lnTo>
                <a:lnTo>
                  <a:pt x="1479" y="809"/>
                </a:lnTo>
                <a:lnTo>
                  <a:pt x="1461" y="797"/>
                </a:lnTo>
                <a:lnTo>
                  <a:pt x="1442" y="784"/>
                </a:lnTo>
                <a:lnTo>
                  <a:pt x="1422" y="773"/>
                </a:lnTo>
                <a:lnTo>
                  <a:pt x="1402" y="762"/>
                </a:lnTo>
                <a:lnTo>
                  <a:pt x="1381" y="751"/>
                </a:lnTo>
                <a:lnTo>
                  <a:pt x="1359" y="742"/>
                </a:lnTo>
                <a:lnTo>
                  <a:pt x="1335" y="733"/>
                </a:lnTo>
                <a:lnTo>
                  <a:pt x="1323" y="730"/>
                </a:lnTo>
                <a:lnTo>
                  <a:pt x="1311" y="726"/>
                </a:lnTo>
                <a:lnTo>
                  <a:pt x="1298" y="723"/>
                </a:lnTo>
                <a:lnTo>
                  <a:pt x="1285" y="720"/>
                </a:lnTo>
                <a:lnTo>
                  <a:pt x="1272" y="717"/>
                </a:lnTo>
                <a:lnTo>
                  <a:pt x="1259" y="714"/>
                </a:lnTo>
                <a:lnTo>
                  <a:pt x="1245" y="712"/>
                </a:lnTo>
                <a:lnTo>
                  <a:pt x="1230" y="711"/>
                </a:lnTo>
                <a:lnTo>
                  <a:pt x="1216" y="709"/>
                </a:lnTo>
                <a:lnTo>
                  <a:pt x="1201" y="708"/>
                </a:lnTo>
                <a:lnTo>
                  <a:pt x="1185" y="708"/>
                </a:lnTo>
                <a:lnTo>
                  <a:pt x="1169" y="707"/>
                </a:lnTo>
                <a:lnTo>
                  <a:pt x="1155" y="708"/>
                </a:lnTo>
                <a:lnTo>
                  <a:pt x="1140" y="709"/>
                </a:lnTo>
                <a:lnTo>
                  <a:pt x="1126" y="710"/>
                </a:lnTo>
                <a:lnTo>
                  <a:pt x="1113" y="712"/>
                </a:lnTo>
                <a:lnTo>
                  <a:pt x="1099" y="714"/>
                </a:lnTo>
                <a:lnTo>
                  <a:pt x="1086" y="717"/>
                </a:lnTo>
                <a:lnTo>
                  <a:pt x="1073" y="720"/>
                </a:lnTo>
                <a:lnTo>
                  <a:pt x="1061" y="723"/>
                </a:lnTo>
                <a:lnTo>
                  <a:pt x="1038" y="731"/>
                </a:lnTo>
                <a:lnTo>
                  <a:pt x="1027" y="735"/>
                </a:lnTo>
                <a:lnTo>
                  <a:pt x="1016" y="740"/>
                </a:lnTo>
                <a:lnTo>
                  <a:pt x="996" y="750"/>
                </a:lnTo>
                <a:lnTo>
                  <a:pt x="979" y="760"/>
                </a:lnTo>
                <a:lnTo>
                  <a:pt x="997" y="763"/>
                </a:lnTo>
                <a:lnTo>
                  <a:pt x="1013" y="766"/>
                </a:lnTo>
                <a:lnTo>
                  <a:pt x="1029" y="771"/>
                </a:lnTo>
                <a:lnTo>
                  <a:pt x="1044" y="775"/>
                </a:lnTo>
                <a:lnTo>
                  <a:pt x="1059" y="781"/>
                </a:lnTo>
                <a:lnTo>
                  <a:pt x="1073" y="787"/>
                </a:lnTo>
                <a:lnTo>
                  <a:pt x="1086" y="794"/>
                </a:lnTo>
                <a:lnTo>
                  <a:pt x="1098" y="801"/>
                </a:lnTo>
                <a:lnTo>
                  <a:pt x="1110" y="809"/>
                </a:lnTo>
                <a:lnTo>
                  <a:pt x="1121" y="817"/>
                </a:lnTo>
                <a:lnTo>
                  <a:pt x="1131" y="826"/>
                </a:lnTo>
                <a:lnTo>
                  <a:pt x="1142" y="836"/>
                </a:lnTo>
                <a:lnTo>
                  <a:pt x="1151" y="846"/>
                </a:lnTo>
                <a:lnTo>
                  <a:pt x="1160" y="856"/>
                </a:lnTo>
                <a:lnTo>
                  <a:pt x="1169" y="868"/>
                </a:lnTo>
                <a:lnTo>
                  <a:pt x="1177" y="879"/>
                </a:lnTo>
                <a:lnTo>
                  <a:pt x="1185" y="890"/>
                </a:lnTo>
                <a:lnTo>
                  <a:pt x="1192" y="902"/>
                </a:lnTo>
                <a:lnTo>
                  <a:pt x="1200" y="914"/>
                </a:lnTo>
                <a:lnTo>
                  <a:pt x="1206" y="926"/>
                </a:lnTo>
                <a:lnTo>
                  <a:pt x="1219" y="952"/>
                </a:lnTo>
                <a:lnTo>
                  <a:pt x="1226" y="964"/>
                </a:lnTo>
                <a:lnTo>
                  <a:pt x="1232" y="978"/>
                </a:lnTo>
                <a:lnTo>
                  <a:pt x="1254" y="1031"/>
                </a:lnTo>
                <a:lnTo>
                  <a:pt x="1276" y="1085"/>
                </a:lnTo>
                <a:lnTo>
                  <a:pt x="1286" y="1105"/>
                </a:lnTo>
                <a:lnTo>
                  <a:pt x="1296" y="1125"/>
                </a:lnTo>
                <a:lnTo>
                  <a:pt x="1301" y="1134"/>
                </a:lnTo>
                <a:lnTo>
                  <a:pt x="1307" y="1143"/>
                </a:lnTo>
                <a:lnTo>
                  <a:pt x="1313" y="1152"/>
                </a:lnTo>
                <a:lnTo>
                  <a:pt x="1319" y="1161"/>
                </a:lnTo>
                <a:lnTo>
                  <a:pt x="1325" y="1169"/>
                </a:lnTo>
                <a:lnTo>
                  <a:pt x="1332" y="1177"/>
                </a:lnTo>
                <a:lnTo>
                  <a:pt x="1346" y="1193"/>
                </a:lnTo>
                <a:lnTo>
                  <a:pt x="1360" y="1207"/>
                </a:lnTo>
                <a:lnTo>
                  <a:pt x="1368" y="1214"/>
                </a:lnTo>
                <a:lnTo>
                  <a:pt x="1376" y="1221"/>
                </a:lnTo>
                <a:lnTo>
                  <a:pt x="1384" y="1227"/>
                </a:lnTo>
                <a:lnTo>
                  <a:pt x="1393" y="1233"/>
                </a:lnTo>
                <a:lnTo>
                  <a:pt x="1410" y="1245"/>
                </a:lnTo>
                <a:lnTo>
                  <a:pt x="1419" y="1251"/>
                </a:lnTo>
                <a:lnTo>
                  <a:pt x="1428" y="1256"/>
                </a:lnTo>
                <a:lnTo>
                  <a:pt x="1447" y="1266"/>
                </a:lnTo>
                <a:lnTo>
                  <a:pt x="1468" y="1275"/>
                </a:lnTo>
                <a:lnTo>
                  <a:pt x="1478" y="1279"/>
                </a:lnTo>
                <a:lnTo>
                  <a:pt x="1489" y="1283"/>
                </a:lnTo>
                <a:lnTo>
                  <a:pt x="1499" y="1287"/>
                </a:lnTo>
                <a:lnTo>
                  <a:pt x="1511" y="1291"/>
                </a:lnTo>
                <a:lnTo>
                  <a:pt x="1522" y="1295"/>
                </a:lnTo>
                <a:lnTo>
                  <a:pt x="1533" y="1298"/>
                </a:lnTo>
                <a:lnTo>
                  <a:pt x="1524" y="1303"/>
                </a:lnTo>
                <a:lnTo>
                  <a:pt x="1511" y="1308"/>
                </a:lnTo>
                <a:lnTo>
                  <a:pt x="1496" y="1313"/>
                </a:lnTo>
                <a:lnTo>
                  <a:pt x="1478" y="1317"/>
                </a:lnTo>
                <a:lnTo>
                  <a:pt x="1469" y="1319"/>
                </a:lnTo>
                <a:lnTo>
                  <a:pt x="1458" y="1321"/>
                </a:lnTo>
                <a:lnTo>
                  <a:pt x="1448" y="1323"/>
                </a:lnTo>
                <a:lnTo>
                  <a:pt x="1437" y="1324"/>
                </a:lnTo>
                <a:lnTo>
                  <a:pt x="1413" y="1326"/>
                </a:lnTo>
                <a:lnTo>
                  <a:pt x="1401" y="1327"/>
                </a:lnTo>
                <a:lnTo>
                  <a:pt x="1388" y="1327"/>
                </a:lnTo>
                <a:lnTo>
                  <a:pt x="1374" y="1326"/>
                </a:lnTo>
                <a:lnTo>
                  <a:pt x="1360" y="1326"/>
                </a:lnTo>
                <a:lnTo>
                  <a:pt x="1346" y="1325"/>
                </a:lnTo>
                <a:lnTo>
                  <a:pt x="1333" y="1323"/>
                </a:lnTo>
                <a:lnTo>
                  <a:pt x="1320" y="1321"/>
                </a:lnTo>
                <a:lnTo>
                  <a:pt x="1307" y="1319"/>
                </a:lnTo>
                <a:lnTo>
                  <a:pt x="1295" y="1316"/>
                </a:lnTo>
                <a:lnTo>
                  <a:pt x="1282" y="1313"/>
                </a:lnTo>
                <a:lnTo>
                  <a:pt x="1270" y="1309"/>
                </a:lnTo>
                <a:lnTo>
                  <a:pt x="1258" y="1305"/>
                </a:lnTo>
                <a:lnTo>
                  <a:pt x="1246" y="1300"/>
                </a:lnTo>
                <a:lnTo>
                  <a:pt x="1235" y="1296"/>
                </a:lnTo>
                <a:lnTo>
                  <a:pt x="1223" y="1291"/>
                </a:lnTo>
                <a:lnTo>
                  <a:pt x="1212" y="1285"/>
                </a:lnTo>
                <a:lnTo>
                  <a:pt x="1201" y="1279"/>
                </a:lnTo>
                <a:lnTo>
                  <a:pt x="1189" y="1273"/>
                </a:lnTo>
                <a:lnTo>
                  <a:pt x="1168" y="1260"/>
                </a:lnTo>
                <a:lnTo>
                  <a:pt x="1146" y="1245"/>
                </a:lnTo>
                <a:lnTo>
                  <a:pt x="1125" y="1229"/>
                </a:lnTo>
                <a:lnTo>
                  <a:pt x="1105" y="1213"/>
                </a:lnTo>
                <a:lnTo>
                  <a:pt x="1084" y="1195"/>
                </a:lnTo>
                <a:lnTo>
                  <a:pt x="1064" y="1176"/>
                </a:lnTo>
                <a:lnTo>
                  <a:pt x="1044" y="1156"/>
                </a:lnTo>
                <a:lnTo>
                  <a:pt x="1023" y="1136"/>
                </a:lnTo>
                <a:lnTo>
                  <a:pt x="1005" y="1117"/>
                </a:lnTo>
                <a:lnTo>
                  <a:pt x="987" y="1099"/>
                </a:lnTo>
                <a:lnTo>
                  <a:pt x="968" y="1082"/>
                </a:lnTo>
                <a:lnTo>
                  <a:pt x="949" y="1065"/>
                </a:lnTo>
                <a:lnTo>
                  <a:pt x="929" y="1048"/>
                </a:lnTo>
                <a:lnTo>
                  <a:pt x="919" y="1040"/>
                </a:lnTo>
                <a:lnTo>
                  <a:pt x="907" y="1032"/>
                </a:lnTo>
                <a:lnTo>
                  <a:pt x="886" y="1017"/>
                </a:lnTo>
                <a:lnTo>
                  <a:pt x="875" y="1010"/>
                </a:lnTo>
                <a:lnTo>
                  <a:pt x="864" y="1004"/>
                </a:lnTo>
                <a:lnTo>
                  <a:pt x="852" y="997"/>
                </a:lnTo>
                <a:lnTo>
                  <a:pt x="840" y="991"/>
                </a:lnTo>
                <a:lnTo>
                  <a:pt x="816" y="979"/>
                </a:lnTo>
                <a:lnTo>
                  <a:pt x="804" y="974"/>
                </a:lnTo>
                <a:lnTo>
                  <a:pt x="791" y="969"/>
                </a:lnTo>
                <a:lnTo>
                  <a:pt x="778" y="965"/>
                </a:lnTo>
                <a:lnTo>
                  <a:pt x="764" y="961"/>
                </a:lnTo>
                <a:lnTo>
                  <a:pt x="750" y="957"/>
                </a:lnTo>
                <a:lnTo>
                  <a:pt x="736" y="954"/>
                </a:lnTo>
                <a:lnTo>
                  <a:pt x="721" y="951"/>
                </a:lnTo>
                <a:lnTo>
                  <a:pt x="707" y="949"/>
                </a:lnTo>
                <a:lnTo>
                  <a:pt x="691" y="947"/>
                </a:lnTo>
                <a:lnTo>
                  <a:pt x="676" y="946"/>
                </a:lnTo>
                <a:lnTo>
                  <a:pt x="660" y="945"/>
                </a:lnTo>
                <a:lnTo>
                  <a:pt x="643" y="945"/>
                </a:lnTo>
                <a:lnTo>
                  <a:pt x="627" y="945"/>
                </a:lnTo>
                <a:lnTo>
                  <a:pt x="611" y="946"/>
                </a:lnTo>
                <a:lnTo>
                  <a:pt x="596" y="947"/>
                </a:lnTo>
                <a:lnTo>
                  <a:pt x="582" y="949"/>
                </a:lnTo>
                <a:lnTo>
                  <a:pt x="568" y="952"/>
                </a:lnTo>
                <a:lnTo>
                  <a:pt x="554" y="954"/>
                </a:lnTo>
                <a:lnTo>
                  <a:pt x="530" y="961"/>
                </a:lnTo>
                <a:lnTo>
                  <a:pt x="519" y="964"/>
                </a:lnTo>
                <a:lnTo>
                  <a:pt x="509" y="968"/>
                </a:lnTo>
                <a:lnTo>
                  <a:pt x="499" y="971"/>
                </a:lnTo>
                <a:lnTo>
                  <a:pt x="490" y="975"/>
                </a:lnTo>
                <a:lnTo>
                  <a:pt x="476" y="982"/>
                </a:lnTo>
                <a:lnTo>
                  <a:pt x="465" y="988"/>
                </a:lnTo>
                <a:lnTo>
                  <a:pt x="474" y="990"/>
                </a:lnTo>
                <a:lnTo>
                  <a:pt x="484" y="992"/>
                </a:lnTo>
                <a:lnTo>
                  <a:pt x="504" y="996"/>
                </a:lnTo>
                <a:lnTo>
                  <a:pt x="524" y="1001"/>
                </a:lnTo>
                <a:lnTo>
                  <a:pt x="544" y="1008"/>
                </a:lnTo>
                <a:lnTo>
                  <a:pt x="565" y="1015"/>
                </a:lnTo>
                <a:lnTo>
                  <a:pt x="585" y="1024"/>
                </a:lnTo>
                <a:lnTo>
                  <a:pt x="604" y="1033"/>
                </a:lnTo>
                <a:lnTo>
                  <a:pt x="623" y="1044"/>
                </a:lnTo>
                <a:lnTo>
                  <a:pt x="632" y="1049"/>
                </a:lnTo>
                <a:lnTo>
                  <a:pt x="640" y="1055"/>
                </a:lnTo>
                <a:lnTo>
                  <a:pt x="656" y="1068"/>
                </a:lnTo>
                <a:lnTo>
                  <a:pt x="664" y="1074"/>
                </a:lnTo>
                <a:lnTo>
                  <a:pt x="671" y="1081"/>
                </a:lnTo>
                <a:lnTo>
                  <a:pt x="677" y="1089"/>
                </a:lnTo>
                <a:lnTo>
                  <a:pt x="683" y="1096"/>
                </a:lnTo>
                <a:lnTo>
                  <a:pt x="686" y="1100"/>
                </a:lnTo>
                <a:lnTo>
                  <a:pt x="689" y="1104"/>
                </a:lnTo>
                <a:lnTo>
                  <a:pt x="693" y="1112"/>
                </a:lnTo>
                <a:lnTo>
                  <a:pt x="697" y="1120"/>
                </a:lnTo>
                <a:lnTo>
                  <a:pt x="701" y="1129"/>
                </a:lnTo>
                <a:lnTo>
                  <a:pt x="704" y="1137"/>
                </a:lnTo>
                <a:lnTo>
                  <a:pt x="706" y="1146"/>
                </a:lnTo>
                <a:lnTo>
                  <a:pt x="707" y="1156"/>
                </a:lnTo>
                <a:lnTo>
                  <a:pt x="707" y="1165"/>
                </a:lnTo>
                <a:lnTo>
                  <a:pt x="707" y="1173"/>
                </a:lnTo>
                <a:lnTo>
                  <a:pt x="706" y="1181"/>
                </a:lnTo>
                <a:lnTo>
                  <a:pt x="705" y="1189"/>
                </a:lnTo>
                <a:lnTo>
                  <a:pt x="703" y="1196"/>
                </a:lnTo>
                <a:lnTo>
                  <a:pt x="701" y="1202"/>
                </a:lnTo>
                <a:lnTo>
                  <a:pt x="698" y="1209"/>
                </a:lnTo>
                <a:lnTo>
                  <a:pt x="694" y="1215"/>
                </a:lnTo>
                <a:lnTo>
                  <a:pt x="691" y="1220"/>
                </a:lnTo>
                <a:lnTo>
                  <a:pt x="687" y="1225"/>
                </a:lnTo>
                <a:lnTo>
                  <a:pt x="682" y="1230"/>
                </a:lnTo>
                <a:lnTo>
                  <a:pt x="677" y="1234"/>
                </a:lnTo>
                <a:lnTo>
                  <a:pt x="672" y="1238"/>
                </a:lnTo>
                <a:lnTo>
                  <a:pt x="667" y="1242"/>
                </a:lnTo>
                <a:lnTo>
                  <a:pt x="661" y="1245"/>
                </a:lnTo>
                <a:lnTo>
                  <a:pt x="655" y="1247"/>
                </a:lnTo>
                <a:lnTo>
                  <a:pt x="648" y="1249"/>
                </a:lnTo>
                <a:lnTo>
                  <a:pt x="642" y="1250"/>
                </a:lnTo>
                <a:lnTo>
                  <a:pt x="635" y="1251"/>
                </a:lnTo>
                <a:lnTo>
                  <a:pt x="628" y="1252"/>
                </a:lnTo>
                <a:lnTo>
                  <a:pt x="621" y="1251"/>
                </a:lnTo>
                <a:lnTo>
                  <a:pt x="614" y="1251"/>
                </a:lnTo>
                <a:lnTo>
                  <a:pt x="606" y="1249"/>
                </a:lnTo>
                <a:lnTo>
                  <a:pt x="599" y="1247"/>
                </a:lnTo>
                <a:lnTo>
                  <a:pt x="591" y="1245"/>
                </a:lnTo>
                <a:lnTo>
                  <a:pt x="583" y="1242"/>
                </a:lnTo>
                <a:lnTo>
                  <a:pt x="576" y="1238"/>
                </a:lnTo>
                <a:lnTo>
                  <a:pt x="568" y="1234"/>
                </a:lnTo>
                <a:lnTo>
                  <a:pt x="560" y="1229"/>
                </a:lnTo>
                <a:lnTo>
                  <a:pt x="552" y="1224"/>
                </a:lnTo>
                <a:lnTo>
                  <a:pt x="545" y="1217"/>
                </a:lnTo>
                <a:lnTo>
                  <a:pt x="537" y="1210"/>
                </a:lnTo>
                <a:lnTo>
                  <a:pt x="529" y="1203"/>
                </a:lnTo>
                <a:lnTo>
                  <a:pt x="521" y="1194"/>
                </a:lnTo>
                <a:lnTo>
                  <a:pt x="512" y="1185"/>
                </a:lnTo>
                <a:lnTo>
                  <a:pt x="503" y="1177"/>
                </a:lnTo>
                <a:lnTo>
                  <a:pt x="494" y="1169"/>
                </a:lnTo>
                <a:lnTo>
                  <a:pt x="485" y="1161"/>
                </a:lnTo>
                <a:lnTo>
                  <a:pt x="476" y="1153"/>
                </a:lnTo>
                <a:lnTo>
                  <a:pt x="456" y="1137"/>
                </a:lnTo>
                <a:lnTo>
                  <a:pt x="436" y="1123"/>
                </a:lnTo>
                <a:lnTo>
                  <a:pt x="415" y="1109"/>
                </a:lnTo>
                <a:lnTo>
                  <a:pt x="404" y="1103"/>
                </a:lnTo>
                <a:lnTo>
                  <a:pt x="393" y="1096"/>
                </a:lnTo>
                <a:lnTo>
                  <a:pt x="371" y="1085"/>
                </a:lnTo>
                <a:lnTo>
                  <a:pt x="359" y="1079"/>
                </a:lnTo>
                <a:lnTo>
                  <a:pt x="348" y="1074"/>
                </a:lnTo>
                <a:lnTo>
                  <a:pt x="336" y="1069"/>
                </a:lnTo>
                <a:lnTo>
                  <a:pt x="324" y="1065"/>
                </a:lnTo>
                <a:lnTo>
                  <a:pt x="312" y="1061"/>
                </a:lnTo>
                <a:lnTo>
                  <a:pt x="300" y="1057"/>
                </a:lnTo>
                <a:lnTo>
                  <a:pt x="288" y="1053"/>
                </a:lnTo>
                <a:lnTo>
                  <a:pt x="276" y="1050"/>
                </a:lnTo>
                <a:lnTo>
                  <a:pt x="250" y="1045"/>
                </a:lnTo>
                <a:lnTo>
                  <a:pt x="238" y="1042"/>
                </a:lnTo>
                <a:lnTo>
                  <a:pt x="225" y="1041"/>
                </a:lnTo>
                <a:lnTo>
                  <a:pt x="212" y="1039"/>
                </a:lnTo>
                <a:lnTo>
                  <a:pt x="198" y="1038"/>
                </a:lnTo>
                <a:lnTo>
                  <a:pt x="172" y="1037"/>
                </a:lnTo>
                <a:lnTo>
                  <a:pt x="159" y="1038"/>
                </a:lnTo>
                <a:lnTo>
                  <a:pt x="145" y="1038"/>
                </a:lnTo>
                <a:lnTo>
                  <a:pt x="132" y="1040"/>
                </a:lnTo>
                <a:lnTo>
                  <a:pt x="119" y="1041"/>
                </a:lnTo>
                <a:lnTo>
                  <a:pt x="107" y="1044"/>
                </a:lnTo>
                <a:lnTo>
                  <a:pt x="94" y="1046"/>
                </a:lnTo>
                <a:lnTo>
                  <a:pt x="82" y="1049"/>
                </a:lnTo>
                <a:lnTo>
                  <a:pt x="71" y="1052"/>
                </a:lnTo>
                <a:lnTo>
                  <a:pt x="60" y="1056"/>
                </a:lnTo>
                <a:lnTo>
                  <a:pt x="49" y="1060"/>
                </a:lnTo>
                <a:lnTo>
                  <a:pt x="39" y="1064"/>
                </a:lnTo>
                <a:lnTo>
                  <a:pt x="30" y="1069"/>
                </a:lnTo>
                <a:lnTo>
                  <a:pt x="21" y="1074"/>
                </a:lnTo>
                <a:lnTo>
                  <a:pt x="13" y="1079"/>
                </a:lnTo>
                <a:lnTo>
                  <a:pt x="6" y="1084"/>
                </a:lnTo>
                <a:lnTo>
                  <a:pt x="3" y="1087"/>
                </a:lnTo>
                <a:lnTo>
                  <a:pt x="0" y="1089"/>
                </a:lnTo>
                <a:lnTo>
                  <a:pt x="16" y="1091"/>
                </a:lnTo>
                <a:lnTo>
                  <a:pt x="31" y="1094"/>
                </a:lnTo>
                <a:lnTo>
                  <a:pt x="46" y="1097"/>
                </a:lnTo>
                <a:lnTo>
                  <a:pt x="61" y="1101"/>
                </a:lnTo>
                <a:lnTo>
                  <a:pt x="75" y="1105"/>
                </a:lnTo>
                <a:lnTo>
                  <a:pt x="89" y="1110"/>
                </a:lnTo>
                <a:lnTo>
                  <a:pt x="102" y="1115"/>
                </a:lnTo>
                <a:lnTo>
                  <a:pt x="116" y="1121"/>
                </a:lnTo>
                <a:lnTo>
                  <a:pt x="129" y="1128"/>
                </a:lnTo>
                <a:lnTo>
                  <a:pt x="141" y="1135"/>
                </a:lnTo>
                <a:lnTo>
                  <a:pt x="154" y="1143"/>
                </a:lnTo>
                <a:lnTo>
                  <a:pt x="166" y="1151"/>
                </a:lnTo>
                <a:lnTo>
                  <a:pt x="178" y="1160"/>
                </a:lnTo>
                <a:lnTo>
                  <a:pt x="189" y="1170"/>
                </a:lnTo>
                <a:lnTo>
                  <a:pt x="201" y="1180"/>
                </a:lnTo>
                <a:lnTo>
                  <a:pt x="212" y="1191"/>
                </a:lnTo>
                <a:lnTo>
                  <a:pt x="223" y="1203"/>
                </a:lnTo>
                <a:lnTo>
                  <a:pt x="234" y="1215"/>
                </a:lnTo>
                <a:lnTo>
                  <a:pt x="245" y="1228"/>
                </a:lnTo>
                <a:lnTo>
                  <a:pt x="255" y="1242"/>
                </a:lnTo>
                <a:lnTo>
                  <a:pt x="266" y="1256"/>
                </a:lnTo>
                <a:lnTo>
                  <a:pt x="276" y="1271"/>
                </a:lnTo>
                <a:lnTo>
                  <a:pt x="296" y="1303"/>
                </a:lnTo>
                <a:lnTo>
                  <a:pt x="307" y="1320"/>
                </a:lnTo>
                <a:lnTo>
                  <a:pt x="316" y="1338"/>
                </a:lnTo>
                <a:lnTo>
                  <a:pt x="326" y="1357"/>
                </a:lnTo>
                <a:lnTo>
                  <a:pt x="336" y="1376"/>
                </a:lnTo>
                <a:lnTo>
                  <a:pt x="356" y="1417"/>
                </a:lnTo>
                <a:lnTo>
                  <a:pt x="376" y="1461"/>
                </a:lnTo>
                <a:lnTo>
                  <a:pt x="387" y="1487"/>
                </a:lnTo>
                <a:lnTo>
                  <a:pt x="399" y="1512"/>
                </a:lnTo>
                <a:lnTo>
                  <a:pt x="412" y="1537"/>
                </a:lnTo>
                <a:lnTo>
                  <a:pt x="426" y="1561"/>
                </a:lnTo>
                <a:lnTo>
                  <a:pt x="442" y="1584"/>
                </a:lnTo>
                <a:lnTo>
                  <a:pt x="450" y="1595"/>
                </a:lnTo>
                <a:lnTo>
                  <a:pt x="458" y="1606"/>
                </a:lnTo>
                <a:lnTo>
                  <a:pt x="467" y="1616"/>
                </a:lnTo>
                <a:lnTo>
                  <a:pt x="477" y="1627"/>
                </a:lnTo>
                <a:lnTo>
                  <a:pt x="486" y="1637"/>
                </a:lnTo>
                <a:lnTo>
                  <a:pt x="496" y="1646"/>
                </a:lnTo>
                <a:lnTo>
                  <a:pt x="507" y="1655"/>
                </a:lnTo>
                <a:lnTo>
                  <a:pt x="518" y="1664"/>
                </a:lnTo>
                <a:lnTo>
                  <a:pt x="529" y="1672"/>
                </a:lnTo>
                <a:lnTo>
                  <a:pt x="542" y="1680"/>
                </a:lnTo>
                <a:lnTo>
                  <a:pt x="554" y="1688"/>
                </a:lnTo>
                <a:lnTo>
                  <a:pt x="567" y="1694"/>
                </a:lnTo>
                <a:lnTo>
                  <a:pt x="581" y="1701"/>
                </a:lnTo>
                <a:lnTo>
                  <a:pt x="595" y="1707"/>
                </a:lnTo>
                <a:lnTo>
                  <a:pt x="610" y="1712"/>
                </a:lnTo>
                <a:lnTo>
                  <a:pt x="618" y="1714"/>
                </a:lnTo>
                <a:lnTo>
                  <a:pt x="625" y="1716"/>
                </a:lnTo>
                <a:lnTo>
                  <a:pt x="641" y="1720"/>
                </a:lnTo>
                <a:lnTo>
                  <a:pt x="658" y="1724"/>
                </a:lnTo>
                <a:lnTo>
                  <a:pt x="676" y="1726"/>
                </a:lnTo>
                <a:lnTo>
                  <a:pt x="694" y="1728"/>
                </a:lnTo>
                <a:lnTo>
                  <a:pt x="713" y="1730"/>
                </a:lnTo>
                <a:lnTo>
                  <a:pt x="732" y="1730"/>
                </a:lnTo>
                <a:lnTo>
                  <a:pt x="751" y="1730"/>
                </a:lnTo>
                <a:lnTo>
                  <a:pt x="770" y="1729"/>
                </a:lnTo>
                <a:lnTo>
                  <a:pt x="811" y="1725"/>
                </a:lnTo>
                <a:lnTo>
                  <a:pt x="853" y="1721"/>
                </a:lnTo>
                <a:lnTo>
                  <a:pt x="874" y="1719"/>
                </a:lnTo>
                <a:lnTo>
                  <a:pt x="896" y="1718"/>
                </a:lnTo>
                <a:lnTo>
                  <a:pt x="917" y="1718"/>
                </a:lnTo>
                <a:lnTo>
                  <a:pt x="939" y="1719"/>
                </a:lnTo>
                <a:lnTo>
                  <a:pt x="949" y="1720"/>
                </a:lnTo>
                <a:lnTo>
                  <a:pt x="959" y="1721"/>
                </a:lnTo>
                <a:lnTo>
                  <a:pt x="969" y="1723"/>
                </a:lnTo>
                <a:lnTo>
                  <a:pt x="979" y="1725"/>
                </a:lnTo>
                <a:lnTo>
                  <a:pt x="988" y="1728"/>
                </a:lnTo>
                <a:lnTo>
                  <a:pt x="997" y="1731"/>
                </a:lnTo>
                <a:lnTo>
                  <a:pt x="1007" y="1735"/>
                </a:lnTo>
                <a:lnTo>
                  <a:pt x="1015" y="1739"/>
                </a:lnTo>
                <a:lnTo>
                  <a:pt x="1024" y="1744"/>
                </a:lnTo>
                <a:lnTo>
                  <a:pt x="1032" y="1750"/>
                </a:lnTo>
                <a:lnTo>
                  <a:pt x="1040" y="1756"/>
                </a:lnTo>
                <a:lnTo>
                  <a:pt x="1048" y="1763"/>
                </a:lnTo>
                <a:lnTo>
                  <a:pt x="1052" y="1766"/>
                </a:lnTo>
                <a:lnTo>
                  <a:pt x="1055" y="1770"/>
                </a:lnTo>
                <a:lnTo>
                  <a:pt x="1061" y="1777"/>
                </a:lnTo>
                <a:lnTo>
                  <a:pt x="1067" y="1784"/>
                </a:lnTo>
                <a:lnTo>
                  <a:pt x="1072" y="1791"/>
                </a:lnTo>
                <a:lnTo>
                  <a:pt x="1077" y="1799"/>
                </a:lnTo>
                <a:lnTo>
                  <a:pt x="1081" y="1806"/>
                </a:lnTo>
                <a:lnTo>
                  <a:pt x="1085" y="1814"/>
                </a:lnTo>
                <a:lnTo>
                  <a:pt x="1089" y="1822"/>
                </a:lnTo>
                <a:lnTo>
                  <a:pt x="1095" y="1837"/>
                </a:lnTo>
                <a:lnTo>
                  <a:pt x="1100" y="1853"/>
                </a:lnTo>
                <a:lnTo>
                  <a:pt x="1102" y="1861"/>
                </a:lnTo>
                <a:lnTo>
                  <a:pt x="1103" y="1869"/>
                </a:lnTo>
                <a:lnTo>
                  <a:pt x="1107" y="1885"/>
                </a:lnTo>
                <a:lnTo>
                  <a:pt x="1109" y="1901"/>
                </a:lnTo>
                <a:lnTo>
                  <a:pt x="1112" y="1917"/>
                </a:lnTo>
                <a:lnTo>
                  <a:pt x="1114" y="1933"/>
                </a:lnTo>
                <a:lnTo>
                  <a:pt x="1116" y="1949"/>
                </a:lnTo>
                <a:lnTo>
                  <a:pt x="1120" y="1965"/>
                </a:lnTo>
                <a:lnTo>
                  <a:pt x="1121" y="1973"/>
                </a:lnTo>
                <a:lnTo>
                  <a:pt x="1123" y="1980"/>
                </a:lnTo>
                <a:lnTo>
                  <a:pt x="1128" y="1995"/>
                </a:lnTo>
                <a:lnTo>
                  <a:pt x="1131" y="2003"/>
                </a:lnTo>
                <a:lnTo>
                  <a:pt x="1134" y="2010"/>
                </a:lnTo>
                <a:lnTo>
                  <a:pt x="1143" y="2028"/>
                </a:lnTo>
                <a:lnTo>
                  <a:pt x="1153" y="2045"/>
                </a:lnTo>
                <a:lnTo>
                  <a:pt x="1158" y="2053"/>
                </a:lnTo>
                <a:lnTo>
                  <a:pt x="1164" y="2060"/>
                </a:lnTo>
                <a:lnTo>
                  <a:pt x="1170" y="2068"/>
                </a:lnTo>
                <a:lnTo>
                  <a:pt x="1176" y="2075"/>
                </a:lnTo>
                <a:lnTo>
                  <a:pt x="1183" y="2082"/>
                </a:lnTo>
                <a:lnTo>
                  <a:pt x="1190" y="2088"/>
                </a:lnTo>
                <a:lnTo>
                  <a:pt x="1198" y="2095"/>
                </a:lnTo>
                <a:lnTo>
                  <a:pt x="1205" y="2101"/>
                </a:lnTo>
                <a:lnTo>
                  <a:pt x="1213" y="2107"/>
                </a:lnTo>
                <a:lnTo>
                  <a:pt x="1222" y="2112"/>
                </a:lnTo>
                <a:lnTo>
                  <a:pt x="1231" y="2117"/>
                </a:lnTo>
                <a:lnTo>
                  <a:pt x="1240" y="2122"/>
                </a:lnTo>
                <a:lnTo>
                  <a:pt x="1250" y="2127"/>
                </a:lnTo>
                <a:lnTo>
                  <a:pt x="1260" y="2132"/>
                </a:lnTo>
                <a:lnTo>
                  <a:pt x="1270" y="2136"/>
                </a:lnTo>
                <a:lnTo>
                  <a:pt x="1281" y="2140"/>
                </a:lnTo>
                <a:lnTo>
                  <a:pt x="1304" y="2147"/>
                </a:lnTo>
                <a:lnTo>
                  <a:pt x="1329" y="2153"/>
                </a:lnTo>
                <a:lnTo>
                  <a:pt x="1342" y="2156"/>
                </a:lnTo>
                <a:lnTo>
                  <a:pt x="1356" y="2158"/>
                </a:lnTo>
                <a:lnTo>
                  <a:pt x="1384" y="2163"/>
                </a:lnTo>
                <a:lnTo>
                  <a:pt x="1415" y="2166"/>
                </a:lnTo>
                <a:lnTo>
                  <a:pt x="1431" y="2167"/>
                </a:lnTo>
                <a:lnTo>
                  <a:pt x="1447" y="2168"/>
                </a:lnTo>
                <a:lnTo>
                  <a:pt x="1433" y="2179"/>
                </a:lnTo>
                <a:lnTo>
                  <a:pt x="1417" y="2189"/>
                </a:lnTo>
                <a:lnTo>
                  <a:pt x="1401" y="2198"/>
                </a:lnTo>
                <a:lnTo>
                  <a:pt x="1383" y="2205"/>
                </a:lnTo>
                <a:lnTo>
                  <a:pt x="1374" y="2209"/>
                </a:lnTo>
                <a:lnTo>
                  <a:pt x="1364" y="2212"/>
                </a:lnTo>
                <a:lnTo>
                  <a:pt x="1355" y="2215"/>
                </a:lnTo>
                <a:lnTo>
                  <a:pt x="1345" y="2218"/>
                </a:lnTo>
                <a:lnTo>
                  <a:pt x="1335" y="2220"/>
                </a:lnTo>
                <a:lnTo>
                  <a:pt x="1325" y="2222"/>
                </a:lnTo>
                <a:lnTo>
                  <a:pt x="1315" y="2224"/>
                </a:lnTo>
                <a:lnTo>
                  <a:pt x="1305" y="2226"/>
                </a:lnTo>
                <a:lnTo>
                  <a:pt x="1283" y="2229"/>
                </a:lnTo>
                <a:lnTo>
                  <a:pt x="1262" y="2231"/>
                </a:lnTo>
                <a:lnTo>
                  <a:pt x="1240" y="2231"/>
                </a:lnTo>
                <a:lnTo>
                  <a:pt x="1217" y="2231"/>
                </a:lnTo>
                <a:lnTo>
                  <a:pt x="1195" y="2231"/>
                </a:lnTo>
                <a:lnTo>
                  <a:pt x="1172" y="2229"/>
                </a:lnTo>
                <a:lnTo>
                  <a:pt x="1149" y="2227"/>
                </a:lnTo>
                <a:lnTo>
                  <a:pt x="1126" y="2223"/>
                </a:lnTo>
                <a:lnTo>
                  <a:pt x="1103" y="2220"/>
                </a:lnTo>
                <a:lnTo>
                  <a:pt x="1081" y="2215"/>
                </a:lnTo>
                <a:lnTo>
                  <a:pt x="1058" y="2210"/>
                </a:lnTo>
                <a:lnTo>
                  <a:pt x="1047" y="2207"/>
                </a:lnTo>
                <a:lnTo>
                  <a:pt x="1036" y="2204"/>
                </a:lnTo>
                <a:lnTo>
                  <a:pt x="1015" y="2197"/>
                </a:lnTo>
                <a:lnTo>
                  <a:pt x="993" y="2190"/>
                </a:lnTo>
                <a:lnTo>
                  <a:pt x="973" y="2182"/>
                </a:lnTo>
                <a:lnTo>
                  <a:pt x="953" y="2174"/>
                </a:lnTo>
                <a:lnTo>
                  <a:pt x="933" y="2165"/>
                </a:lnTo>
                <a:lnTo>
                  <a:pt x="914" y="2156"/>
                </a:lnTo>
                <a:lnTo>
                  <a:pt x="896" y="2146"/>
                </a:lnTo>
                <a:lnTo>
                  <a:pt x="880" y="2136"/>
                </a:lnTo>
                <a:lnTo>
                  <a:pt x="864" y="2125"/>
                </a:lnTo>
                <a:lnTo>
                  <a:pt x="850" y="2114"/>
                </a:lnTo>
                <a:lnTo>
                  <a:pt x="837" y="2103"/>
                </a:lnTo>
                <a:lnTo>
                  <a:pt x="830" y="2097"/>
                </a:lnTo>
                <a:lnTo>
                  <a:pt x="825" y="2091"/>
                </a:lnTo>
                <a:lnTo>
                  <a:pt x="826" y="2106"/>
                </a:lnTo>
                <a:lnTo>
                  <a:pt x="827" y="2121"/>
                </a:lnTo>
                <a:lnTo>
                  <a:pt x="830" y="2150"/>
                </a:lnTo>
                <a:lnTo>
                  <a:pt x="833" y="2165"/>
                </a:lnTo>
                <a:lnTo>
                  <a:pt x="835" y="2179"/>
                </a:lnTo>
                <a:lnTo>
                  <a:pt x="838" y="2193"/>
                </a:lnTo>
                <a:lnTo>
                  <a:pt x="842" y="2208"/>
                </a:lnTo>
                <a:lnTo>
                  <a:pt x="845" y="2222"/>
                </a:lnTo>
                <a:lnTo>
                  <a:pt x="849" y="2236"/>
                </a:lnTo>
                <a:lnTo>
                  <a:pt x="854" y="2249"/>
                </a:lnTo>
                <a:lnTo>
                  <a:pt x="858" y="2263"/>
                </a:lnTo>
                <a:lnTo>
                  <a:pt x="869" y="2290"/>
                </a:lnTo>
                <a:lnTo>
                  <a:pt x="881" y="2316"/>
                </a:lnTo>
                <a:lnTo>
                  <a:pt x="887" y="2329"/>
                </a:lnTo>
                <a:lnTo>
                  <a:pt x="894" y="2342"/>
                </a:lnTo>
                <a:lnTo>
                  <a:pt x="908" y="2367"/>
                </a:lnTo>
                <a:lnTo>
                  <a:pt x="916" y="2379"/>
                </a:lnTo>
                <a:lnTo>
                  <a:pt x="925" y="2390"/>
                </a:lnTo>
                <a:lnTo>
                  <a:pt x="934" y="2402"/>
                </a:lnTo>
                <a:lnTo>
                  <a:pt x="943" y="2413"/>
                </a:lnTo>
                <a:lnTo>
                  <a:pt x="952" y="2424"/>
                </a:lnTo>
                <a:lnTo>
                  <a:pt x="961" y="2435"/>
                </a:lnTo>
                <a:lnTo>
                  <a:pt x="971" y="2445"/>
                </a:lnTo>
                <a:lnTo>
                  <a:pt x="982" y="2456"/>
                </a:lnTo>
                <a:lnTo>
                  <a:pt x="992" y="2465"/>
                </a:lnTo>
                <a:lnTo>
                  <a:pt x="1003" y="2475"/>
                </a:lnTo>
                <a:lnTo>
                  <a:pt x="1015" y="2484"/>
                </a:lnTo>
                <a:lnTo>
                  <a:pt x="1026" y="2493"/>
                </a:lnTo>
                <a:lnTo>
                  <a:pt x="1038" y="2502"/>
                </a:lnTo>
                <a:lnTo>
                  <a:pt x="1051" y="2510"/>
                </a:lnTo>
                <a:lnTo>
                  <a:pt x="1063" y="2518"/>
                </a:lnTo>
                <a:lnTo>
                  <a:pt x="1076" y="2526"/>
                </a:lnTo>
                <a:lnTo>
                  <a:pt x="1090" y="2533"/>
                </a:lnTo>
                <a:lnTo>
                  <a:pt x="1104" y="2540"/>
                </a:lnTo>
                <a:lnTo>
                  <a:pt x="1118" y="2546"/>
                </a:lnTo>
                <a:lnTo>
                  <a:pt x="1132" y="2552"/>
                </a:lnTo>
                <a:lnTo>
                  <a:pt x="1147" y="2558"/>
                </a:lnTo>
                <a:lnTo>
                  <a:pt x="1162" y="2563"/>
                </a:lnTo>
                <a:lnTo>
                  <a:pt x="1178" y="2568"/>
                </a:lnTo>
                <a:lnTo>
                  <a:pt x="1194" y="2573"/>
                </a:lnTo>
                <a:lnTo>
                  <a:pt x="1210" y="2577"/>
                </a:lnTo>
                <a:lnTo>
                  <a:pt x="1227" y="2580"/>
                </a:lnTo>
                <a:lnTo>
                  <a:pt x="1243" y="2584"/>
                </a:lnTo>
                <a:lnTo>
                  <a:pt x="1261" y="2587"/>
                </a:lnTo>
                <a:lnTo>
                  <a:pt x="1278" y="2589"/>
                </a:lnTo>
                <a:lnTo>
                  <a:pt x="1297" y="2591"/>
                </a:lnTo>
                <a:lnTo>
                  <a:pt x="1315" y="2592"/>
                </a:lnTo>
                <a:lnTo>
                  <a:pt x="1334" y="2593"/>
                </a:lnTo>
                <a:lnTo>
                  <a:pt x="1353" y="2593"/>
                </a:lnTo>
                <a:lnTo>
                  <a:pt x="1372" y="2592"/>
                </a:lnTo>
                <a:lnTo>
                  <a:pt x="1412" y="2590"/>
                </a:lnTo>
                <a:lnTo>
                  <a:pt x="1433" y="2588"/>
                </a:lnTo>
                <a:lnTo>
                  <a:pt x="1454" y="2586"/>
                </a:lnTo>
                <a:lnTo>
                  <a:pt x="1475" y="2582"/>
                </a:lnTo>
                <a:lnTo>
                  <a:pt x="1496" y="2578"/>
                </a:lnTo>
                <a:lnTo>
                  <a:pt x="1518" y="2574"/>
                </a:lnTo>
                <a:lnTo>
                  <a:pt x="1541" y="2569"/>
                </a:lnTo>
                <a:lnTo>
                  <a:pt x="1563" y="2564"/>
                </a:lnTo>
                <a:lnTo>
                  <a:pt x="1586" y="2558"/>
                </a:lnTo>
                <a:lnTo>
                  <a:pt x="1602" y="2554"/>
                </a:lnTo>
                <a:lnTo>
                  <a:pt x="1618" y="2551"/>
                </a:lnTo>
                <a:lnTo>
                  <a:pt x="1632" y="2549"/>
                </a:lnTo>
                <a:lnTo>
                  <a:pt x="1646" y="2548"/>
                </a:lnTo>
                <a:lnTo>
                  <a:pt x="1660" y="2548"/>
                </a:lnTo>
                <a:lnTo>
                  <a:pt x="1666" y="2548"/>
                </a:lnTo>
                <a:lnTo>
                  <a:pt x="1673" y="2549"/>
                </a:lnTo>
                <a:lnTo>
                  <a:pt x="1679" y="2550"/>
                </a:lnTo>
                <a:lnTo>
                  <a:pt x="1685" y="2552"/>
                </a:lnTo>
                <a:lnTo>
                  <a:pt x="1697" y="2555"/>
                </a:lnTo>
                <a:lnTo>
                  <a:pt x="1702" y="2557"/>
                </a:lnTo>
                <a:lnTo>
                  <a:pt x="1708" y="2560"/>
                </a:lnTo>
                <a:lnTo>
                  <a:pt x="1713" y="2563"/>
                </a:lnTo>
                <a:lnTo>
                  <a:pt x="1718" y="2566"/>
                </a:lnTo>
                <a:lnTo>
                  <a:pt x="1723" y="2570"/>
                </a:lnTo>
                <a:lnTo>
                  <a:pt x="1728" y="2574"/>
                </a:lnTo>
                <a:lnTo>
                  <a:pt x="1733" y="2578"/>
                </a:lnTo>
                <a:lnTo>
                  <a:pt x="1737" y="2584"/>
                </a:lnTo>
                <a:lnTo>
                  <a:pt x="1741" y="2589"/>
                </a:lnTo>
                <a:lnTo>
                  <a:pt x="1746" y="2595"/>
                </a:lnTo>
                <a:lnTo>
                  <a:pt x="1750" y="2600"/>
                </a:lnTo>
                <a:lnTo>
                  <a:pt x="1753" y="2607"/>
                </a:lnTo>
                <a:lnTo>
                  <a:pt x="1761" y="2621"/>
                </a:lnTo>
                <a:lnTo>
                  <a:pt x="1764" y="2628"/>
                </a:lnTo>
                <a:lnTo>
                  <a:pt x="1767" y="2636"/>
                </a:lnTo>
                <a:lnTo>
                  <a:pt x="1772" y="2647"/>
                </a:lnTo>
                <a:lnTo>
                  <a:pt x="1776" y="2657"/>
                </a:lnTo>
                <a:lnTo>
                  <a:pt x="1782" y="2667"/>
                </a:lnTo>
                <a:lnTo>
                  <a:pt x="1787" y="2676"/>
                </a:lnTo>
                <a:lnTo>
                  <a:pt x="1793" y="2685"/>
                </a:lnTo>
                <a:lnTo>
                  <a:pt x="1799" y="2693"/>
                </a:lnTo>
                <a:lnTo>
                  <a:pt x="1805" y="2701"/>
                </a:lnTo>
                <a:lnTo>
                  <a:pt x="1812" y="2708"/>
                </a:lnTo>
                <a:lnTo>
                  <a:pt x="1819" y="2715"/>
                </a:lnTo>
                <a:lnTo>
                  <a:pt x="1826" y="2721"/>
                </a:lnTo>
                <a:lnTo>
                  <a:pt x="1833" y="2727"/>
                </a:lnTo>
                <a:lnTo>
                  <a:pt x="1841" y="2732"/>
                </a:lnTo>
                <a:lnTo>
                  <a:pt x="1849" y="2737"/>
                </a:lnTo>
                <a:lnTo>
                  <a:pt x="1857" y="2741"/>
                </a:lnTo>
                <a:lnTo>
                  <a:pt x="1874" y="2749"/>
                </a:lnTo>
                <a:lnTo>
                  <a:pt x="1891" y="2755"/>
                </a:lnTo>
                <a:lnTo>
                  <a:pt x="1909" y="2760"/>
                </a:lnTo>
                <a:lnTo>
                  <a:pt x="1918" y="2762"/>
                </a:lnTo>
                <a:lnTo>
                  <a:pt x="1927" y="2763"/>
                </a:lnTo>
                <a:lnTo>
                  <a:pt x="1936" y="2764"/>
                </a:lnTo>
                <a:lnTo>
                  <a:pt x="1946" y="2765"/>
                </a:lnTo>
                <a:lnTo>
                  <a:pt x="1965" y="2766"/>
                </a:lnTo>
                <a:lnTo>
                  <a:pt x="1984" y="2766"/>
                </a:lnTo>
                <a:lnTo>
                  <a:pt x="2003" y="2765"/>
                </a:lnTo>
                <a:lnTo>
                  <a:pt x="2022" y="2763"/>
                </a:lnTo>
                <a:lnTo>
                  <a:pt x="2065" y="2758"/>
                </a:lnTo>
                <a:lnTo>
                  <a:pt x="2085" y="2757"/>
                </a:lnTo>
                <a:lnTo>
                  <a:pt x="2105" y="2756"/>
                </a:lnTo>
                <a:lnTo>
                  <a:pt x="2144" y="2755"/>
                </a:lnTo>
                <a:lnTo>
                  <a:pt x="2162" y="2755"/>
                </a:lnTo>
                <a:lnTo>
                  <a:pt x="2181" y="2756"/>
                </a:lnTo>
                <a:lnTo>
                  <a:pt x="2198" y="2757"/>
                </a:lnTo>
                <a:lnTo>
                  <a:pt x="2216" y="2759"/>
                </a:lnTo>
                <a:lnTo>
                  <a:pt x="2233" y="2761"/>
                </a:lnTo>
                <a:lnTo>
                  <a:pt x="2249" y="2764"/>
                </a:lnTo>
                <a:lnTo>
                  <a:pt x="2265" y="2768"/>
                </a:lnTo>
                <a:lnTo>
                  <a:pt x="2281" y="2772"/>
                </a:lnTo>
                <a:lnTo>
                  <a:pt x="2297" y="2776"/>
                </a:lnTo>
                <a:lnTo>
                  <a:pt x="2312" y="2781"/>
                </a:lnTo>
                <a:lnTo>
                  <a:pt x="2327" y="2787"/>
                </a:lnTo>
                <a:lnTo>
                  <a:pt x="2341" y="2793"/>
                </a:lnTo>
                <a:lnTo>
                  <a:pt x="2356" y="2799"/>
                </a:lnTo>
                <a:lnTo>
                  <a:pt x="2370" y="2807"/>
                </a:lnTo>
                <a:lnTo>
                  <a:pt x="2384" y="2814"/>
                </a:lnTo>
                <a:lnTo>
                  <a:pt x="2398" y="2823"/>
                </a:lnTo>
                <a:lnTo>
                  <a:pt x="2411" y="2832"/>
                </a:lnTo>
                <a:lnTo>
                  <a:pt x="2425" y="2842"/>
                </a:lnTo>
                <a:lnTo>
                  <a:pt x="2438" y="2852"/>
                </a:lnTo>
                <a:lnTo>
                  <a:pt x="2451" y="2863"/>
                </a:lnTo>
                <a:lnTo>
                  <a:pt x="2464" y="2874"/>
                </a:lnTo>
                <a:lnTo>
                  <a:pt x="2477" y="2886"/>
                </a:lnTo>
                <a:lnTo>
                  <a:pt x="2489" y="2899"/>
                </a:lnTo>
                <a:lnTo>
                  <a:pt x="2502" y="2912"/>
                </a:lnTo>
                <a:lnTo>
                  <a:pt x="2515" y="2926"/>
                </a:lnTo>
                <a:lnTo>
                  <a:pt x="2527" y="2941"/>
                </a:lnTo>
                <a:lnTo>
                  <a:pt x="2529" y="2929"/>
                </a:lnTo>
                <a:lnTo>
                  <a:pt x="2529" y="2916"/>
                </a:lnTo>
                <a:lnTo>
                  <a:pt x="2530" y="2893"/>
                </a:lnTo>
                <a:lnTo>
                  <a:pt x="2530" y="2869"/>
                </a:lnTo>
                <a:lnTo>
                  <a:pt x="2530" y="2858"/>
                </a:lnTo>
                <a:lnTo>
                  <a:pt x="2529" y="2847"/>
                </a:lnTo>
                <a:lnTo>
                  <a:pt x="2526" y="2825"/>
                </a:lnTo>
                <a:lnTo>
                  <a:pt x="2523" y="2803"/>
                </a:lnTo>
                <a:lnTo>
                  <a:pt x="2521" y="2793"/>
                </a:lnTo>
                <a:lnTo>
                  <a:pt x="2518" y="2783"/>
                </a:lnTo>
                <a:lnTo>
                  <a:pt x="2513" y="2762"/>
                </a:lnTo>
                <a:lnTo>
                  <a:pt x="2507" y="2743"/>
                </a:lnTo>
                <a:lnTo>
                  <a:pt x="2500" y="2724"/>
                </a:lnTo>
                <a:lnTo>
                  <a:pt x="2492" y="2705"/>
                </a:lnTo>
                <a:lnTo>
                  <a:pt x="2483" y="2688"/>
                </a:lnTo>
                <a:lnTo>
                  <a:pt x="2474" y="2670"/>
                </a:lnTo>
                <a:lnTo>
                  <a:pt x="2464" y="2654"/>
                </a:lnTo>
                <a:lnTo>
                  <a:pt x="2454" y="2638"/>
                </a:lnTo>
                <a:lnTo>
                  <a:pt x="2443" y="2622"/>
                </a:lnTo>
                <a:lnTo>
                  <a:pt x="2432" y="2607"/>
                </a:lnTo>
                <a:lnTo>
                  <a:pt x="2421" y="2593"/>
                </a:lnTo>
                <a:lnTo>
                  <a:pt x="2409" y="2578"/>
                </a:lnTo>
                <a:lnTo>
                  <a:pt x="2397" y="2564"/>
                </a:lnTo>
                <a:lnTo>
                  <a:pt x="2384" y="2552"/>
                </a:lnTo>
                <a:lnTo>
                  <a:pt x="2372" y="2539"/>
                </a:lnTo>
                <a:lnTo>
                  <a:pt x="2359" y="2528"/>
                </a:lnTo>
                <a:lnTo>
                  <a:pt x="2346" y="2516"/>
                </a:lnTo>
                <a:lnTo>
                  <a:pt x="2333" y="2506"/>
                </a:lnTo>
                <a:lnTo>
                  <a:pt x="2321" y="2496"/>
                </a:lnTo>
                <a:lnTo>
                  <a:pt x="2308" y="2486"/>
                </a:lnTo>
                <a:lnTo>
                  <a:pt x="2296" y="2477"/>
                </a:lnTo>
                <a:lnTo>
                  <a:pt x="2271" y="2460"/>
                </a:lnTo>
                <a:lnTo>
                  <a:pt x="2248" y="2445"/>
                </a:lnTo>
                <a:lnTo>
                  <a:pt x="2238" y="2438"/>
                </a:lnTo>
                <a:lnTo>
                  <a:pt x="2228" y="2432"/>
                </a:lnTo>
                <a:lnTo>
                  <a:pt x="2210" y="2418"/>
                </a:lnTo>
                <a:lnTo>
                  <a:pt x="2195" y="2405"/>
                </a:lnTo>
                <a:lnTo>
                  <a:pt x="2181" y="2392"/>
                </a:lnTo>
                <a:lnTo>
                  <a:pt x="2169" y="2378"/>
                </a:lnTo>
                <a:lnTo>
                  <a:pt x="2164" y="2372"/>
                </a:lnTo>
                <a:lnTo>
                  <a:pt x="2159" y="2365"/>
                </a:lnTo>
                <a:lnTo>
                  <a:pt x="2151" y="2352"/>
                </a:lnTo>
                <a:lnTo>
                  <a:pt x="2143" y="2339"/>
                </a:lnTo>
                <a:lnTo>
                  <a:pt x="2140" y="2333"/>
                </a:lnTo>
                <a:lnTo>
                  <a:pt x="2138" y="2326"/>
                </a:lnTo>
                <a:lnTo>
                  <a:pt x="2133" y="2314"/>
                </a:lnTo>
                <a:lnTo>
                  <a:pt x="2129" y="2301"/>
                </a:lnTo>
                <a:lnTo>
                  <a:pt x="2127" y="2289"/>
                </a:lnTo>
                <a:lnTo>
                  <a:pt x="2125" y="2277"/>
                </a:lnTo>
                <a:lnTo>
                  <a:pt x="2124" y="2265"/>
                </a:lnTo>
                <a:lnTo>
                  <a:pt x="2123" y="2254"/>
                </a:lnTo>
                <a:lnTo>
                  <a:pt x="2122" y="2243"/>
                </a:lnTo>
                <a:lnTo>
                  <a:pt x="2130" y="2252"/>
                </a:lnTo>
                <a:lnTo>
                  <a:pt x="2138" y="2260"/>
                </a:lnTo>
                <a:lnTo>
                  <a:pt x="2146" y="2268"/>
                </a:lnTo>
                <a:lnTo>
                  <a:pt x="2154" y="2276"/>
                </a:lnTo>
                <a:lnTo>
                  <a:pt x="2163" y="2283"/>
                </a:lnTo>
                <a:lnTo>
                  <a:pt x="2171" y="2291"/>
                </a:lnTo>
                <a:lnTo>
                  <a:pt x="2188" y="2304"/>
                </a:lnTo>
                <a:lnTo>
                  <a:pt x="2197" y="2310"/>
                </a:lnTo>
                <a:lnTo>
                  <a:pt x="2206" y="2316"/>
                </a:lnTo>
                <a:lnTo>
                  <a:pt x="2215" y="2322"/>
                </a:lnTo>
                <a:lnTo>
                  <a:pt x="2224" y="2328"/>
                </a:lnTo>
                <a:lnTo>
                  <a:pt x="2243" y="2338"/>
                </a:lnTo>
                <a:lnTo>
                  <a:pt x="2262" y="2347"/>
                </a:lnTo>
                <a:lnTo>
                  <a:pt x="2281" y="2356"/>
                </a:lnTo>
                <a:lnTo>
                  <a:pt x="2300" y="2363"/>
                </a:lnTo>
                <a:lnTo>
                  <a:pt x="2320" y="2370"/>
                </a:lnTo>
                <a:lnTo>
                  <a:pt x="2340" y="2376"/>
                </a:lnTo>
                <a:lnTo>
                  <a:pt x="2361" y="2381"/>
                </a:lnTo>
                <a:lnTo>
                  <a:pt x="2381" y="2385"/>
                </a:lnTo>
                <a:lnTo>
                  <a:pt x="2391" y="2387"/>
                </a:lnTo>
                <a:lnTo>
                  <a:pt x="2402" y="2389"/>
                </a:lnTo>
                <a:lnTo>
                  <a:pt x="2423" y="2393"/>
                </a:lnTo>
                <a:lnTo>
                  <a:pt x="2458" y="2398"/>
                </a:lnTo>
                <a:lnTo>
                  <a:pt x="2492" y="2404"/>
                </a:lnTo>
                <a:lnTo>
                  <a:pt x="2509" y="2407"/>
                </a:lnTo>
                <a:lnTo>
                  <a:pt x="2525" y="2411"/>
                </a:lnTo>
                <a:lnTo>
                  <a:pt x="2541" y="2414"/>
                </a:lnTo>
                <a:lnTo>
                  <a:pt x="2556" y="2418"/>
                </a:lnTo>
                <a:lnTo>
                  <a:pt x="2572" y="2422"/>
                </a:lnTo>
                <a:lnTo>
                  <a:pt x="2587" y="2426"/>
                </a:lnTo>
                <a:lnTo>
                  <a:pt x="2601" y="2431"/>
                </a:lnTo>
                <a:lnTo>
                  <a:pt x="2615" y="2435"/>
                </a:lnTo>
                <a:lnTo>
                  <a:pt x="2643" y="2445"/>
                </a:lnTo>
                <a:lnTo>
                  <a:pt x="2669" y="2456"/>
                </a:lnTo>
                <a:lnTo>
                  <a:pt x="2693" y="2467"/>
                </a:lnTo>
                <a:lnTo>
                  <a:pt x="2717" y="2480"/>
                </a:lnTo>
                <a:lnTo>
                  <a:pt x="2728" y="2487"/>
                </a:lnTo>
                <a:lnTo>
                  <a:pt x="2738" y="2493"/>
                </a:lnTo>
                <a:lnTo>
                  <a:pt x="2749" y="2501"/>
                </a:lnTo>
                <a:lnTo>
                  <a:pt x="2760" y="2508"/>
                </a:lnTo>
                <a:lnTo>
                  <a:pt x="2779" y="2523"/>
                </a:lnTo>
                <a:lnTo>
                  <a:pt x="2788" y="2532"/>
                </a:lnTo>
                <a:lnTo>
                  <a:pt x="2796" y="2540"/>
                </a:lnTo>
                <a:lnTo>
                  <a:pt x="2804" y="2549"/>
                </a:lnTo>
                <a:lnTo>
                  <a:pt x="2812" y="2558"/>
                </a:lnTo>
                <a:lnTo>
                  <a:pt x="2819" y="2567"/>
                </a:lnTo>
                <a:lnTo>
                  <a:pt x="2826" y="2576"/>
                </a:lnTo>
                <a:lnTo>
                  <a:pt x="2827" y="2563"/>
                </a:lnTo>
                <a:lnTo>
                  <a:pt x="2827" y="2550"/>
                </a:lnTo>
                <a:lnTo>
                  <a:pt x="2827" y="2537"/>
                </a:lnTo>
                <a:lnTo>
                  <a:pt x="2827" y="2524"/>
                </a:lnTo>
                <a:lnTo>
                  <a:pt x="2826" y="2512"/>
                </a:lnTo>
                <a:lnTo>
                  <a:pt x="2824" y="2500"/>
                </a:lnTo>
                <a:lnTo>
                  <a:pt x="2822" y="2488"/>
                </a:lnTo>
                <a:lnTo>
                  <a:pt x="2820" y="2477"/>
                </a:lnTo>
                <a:lnTo>
                  <a:pt x="2818" y="2466"/>
                </a:lnTo>
                <a:lnTo>
                  <a:pt x="2815" y="2455"/>
                </a:lnTo>
                <a:lnTo>
                  <a:pt x="2811" y="2445"/>
                </a:lnTo>
                <a:lnTo>
                  <a:pt x="2808" y="2434"/>
                </a:lnTo>
                <a:lnTo>
                  <a:pt x="2804" y="2424"/>
                </a:lnTo>
                <a:lnTo>
                  <a:pt x="2800" y="2415"/>
                </a:lnTo>
                <a:lnTo>
                  <a:pt x="2790" y="2396"/>
                </a:lnTo>
                <a:lnTo>
                  <a:pt x="2780" y="2378"/>
                </a:lnTo>
                <a:lnTo>
                  <a:pt x="2769" y="2361"/>
                </a:lnTo>
                <a:lnTo>
                  <a:pt x="2757" y="2344"/>
                </a:lnTo>
                <a:lnTo>
                  <a:pt x="2743" y="2329"/>
                </a:lnTo>
                <a:lnTo>
                  <a:pt x="2736" y="2321"/>
                </a:lnTo>
                <a:lnTo>
                  <a:pt x="2729" y="2314"/>
                </a:lnTo>
                <a:lnTo>
                  <a:pt x="2715" y="2300"/>
                </a:lnTo>
                <a:lnTo>
                  <a:pt x="2701" y="2286"/>
                </a:lnTo>
                <a:lnTo>
                  <a:pt x="2686" y="2273"/>
                </a:lnTo>
                <a:lnTo>
                  <a:pt x="2657" y="2249"/>
                </a:lnTo>
                <a:lnTo>
                  <a:pt x="2627" y="2225"/>
                </a:lnTo>
                <a:lnTo>
                  <a:pt x="2599" y="2204"/>
                </a:lnTo>
                <a:lnTo>
                  <a:pt x="2573" y="2182"/>
                </a:lnTo>
                <a:lnTo>
                  <a:pt x="2560" y="2172"/>
                </a:lnTo>
                <a:lnTo>
                  <a:pt x="2549" y="2161"/>
                </a:lnTo>
                <a:lnTo>
                  <a:pt x="2538" y="2151"/>
                </a:lnTo>
                <a:lnTo>
                  <a:pt x="2529" y="2141"/>
                </a:lnTo>
                <a:lnTo>
                  <a:pt x="2525" y="2135"/>
                </a:lnTo>
                <a:lnTo>
                  <a:pt x="2521" y="2130"/>
                </a:lnTo>
                <a:lnTo>
                  <a:pt x="2513" y="2119"/>
                </a:lnTo>
                <a:lnTo>
                  <a:pt x="2508" y="2108"/>
                </a:lnTo>
                <a:lnTo>
                  <a:pt x="2505" y="2102"/>
                </a:lnTo>
                <a:lnTo>
                  <a:pt x="2503" y="2097"/>
                </a:lnTo>
                <a:lnTo>
                  <a:pt x="2538" y="2118"/>
                </a:lnTo>
                <a:lnTo>
                  <a:pt x="2555" y="2128"/>
                </a:lnTo>
                <a:lnTo>
                  <a:pt x="2572" y="2136"/>
                </a:lnTo>
                <a:lnTo>
                  <a:pt x="2588" y="2144"/>
                </a:lnTo>
                <a:lnTo>
                  <a:pt x="2604" y="2151"/>
                </a:lnTo>
                <a:lnTo>
                  <a:pt x="2620" y="2157"/>
                </a:lnTo>
                <a:lnTo>
                  <a:pt x="2636" y="2162"/>
                </a:lnTo>
                <a:lnTo>
                  <a:pt x="2651" y="2166"/>
                </a:lnTo>
                <a:lnTo>
                  <a:pt x="2667" y="2170"/>
                </a:lnTo>
                <a:lnTo>
                  <a:pt x="2684" y="2173"/>
                </a:lnTo>
                <a:lnTo>
                  <a:pt x="2700" y="2175"/>
                </a:lnTo>
                <a:lnTo>
                  <a:pt x="2717" y="2176"/>
                </a:lnTo>
                <a:lnTo>
                  <a:pt x="2734" y="2176"/>
                </a:lnTo>
                <a:lnTo>
                  <a:pt x="2752" y="2176"/>
                </a:lnTo>
                <a:lnTo>
                  <a:pt x="2772" y="2175"/>
                </a:lnTo>
                <a:lnTo>
                  <a:pt x="2797" y="2172"/>
                </a:lnTo>
                <a:lnTo>
                  <a:pt x="2823" y="2167"/>
                </a:lnTo>
                <a:lnTo>
                  <a:pt x="2849" y="2162"/>
                </a:lnTo>
                <a:lnTo>
                  <a:pt x="2876" y="2156"/>
                </a:lnTo>
                <a:lnTo>
                  <a:pt x="2903" y="2150"/>
                </a:lnTo>
                <a:lnTo>
                  <a:pt x="2930" y="2145"/>
                </a:lnTo>
                <a:lnTo>
                  <a:pt x="2958" y="2141"/>
                </a:lnTo>
                <a:lnTo>
                  <a:pt x="2971" y="2140"/>
                </a:lnTo>
                <a:lnTo>
                  <a:pt x="2985" y="2139"/>
                </a:lnTo>
                <a:lnTo>
                  <a:pt x="2998" y="2139"/>
                </a:lnTo>
                <a:lnTo>
                  <a:pt x="3012" y="2140"/>
                </a:lnTo>
                <a:lnTo>
                  <a:pt x="3025" y="2141"/>
                </a:lnTo>
                <a:lnTo>
                  <a:pt x="3039" y="2143"/>
                </a:lnTo>
                <a:lnTo>
                  <a:pt x="3052" y="2147"/>
                </a:lnTo>
                <a:lnTo>
                  <a:pt x="3065" y="2151"/>
                </a:lnTo>
                <a:lnTo>
                  <a:pt x="3078" y="2156"/>
                </a:lnTo>
                <a:lnTo>
                  <a:pt x="3091" y="2163"/>
                </a:lnTo>
                <a:lnTo>
                  <a:pt x="3097" y="2166"/>
                </a:lnTo>
                <a:lnTo>
                  <a:pt x="3104" y="2171"/>
                </a:lnTo>
                <a:lnTo>
                  <a:pt x="3110" y="2175"/>
                </a:lnTo>
                <a:lnTo>
                  <a:pt x="3116" y="2180"/>
                </a:lnTo>
                <a:lnTo>
                  <a:pt x="3129" y="2190"/>
                </a:lnTo>
                <a:lnTo>
                  <a:pt x="3141" y="2202"/>
                </a:lnTo>
                <a:lnTo>
                  <a:pt x="3153" y="2215"/>
                </a:lnTo>
                <a:lnTo>
                  <a:pt x="3159" y="2222"/>
                </a:lnTo>
                <a:lnTo>
                  <a:pt x="3165" y="2230"/>
                </a:lnTo>
                <a:lnTo>
                  <a:pt x="3171" y="2238"/>
                </a:lnTo>
                <a:lnTo>
                  <a:pt x="3176" y="2247"/>
                </a:lnTo>
                <a:lnTo>
                  <a:pt x="3188" y="2265"/>
                </a:lnTo>
                <a:lnTo>
                  <a:pt x="3202" y="2256"/>
                </a:lnTo>
                <a:lnTo>
                  <a:pt x="3217" y="2248"/>
                </a:lnTo>
                <a:lnTo>
                  <a:pt x="3232" y="2241"/>
                </a:lnTo>
                <a:lnTo>
                  <a:pt x="3247" y="2234"/>
                </a:lnTo>
                <a:lnTo>
                  <a:pt x="3263" y="2228"/>
                </a:lnTo>
                <a:lnTo>
                  <a:pt x="3278" y="2223"/>
                </a:lnTo>
                <a:lnTo>
                  <a:pt x="3294" y="2218"/>
                </a:lnTo>
                <a:lnTo>
                  <a:pt x="3310" y="2214"/>
                </a:lnTo>
                <a:lnTo>
                  <a:pt x="3326" y="2211"/>
                </a:lnTo>
                <a:lnTo>
                  <a:pt x="3342" y="2209"/>
                </a:lnTo>
                <a:lnTo>
                  <a:pt x="3358" y="2207"/>
                </a:lnTo>
                <a:lnTo>
                  <a:pt x="3374" y="2206"/>
                </a:lnTo>
                <a:lnTo>
                  <a:pt x="3406" y="2205"/>
                </a:lnTo>
                <a:lnTo>
                  <a:pt x="3423" y="2205"/>
                </a:lnTo>
                <a:lnTo>
                  <a:pt x="3439" y="2207"/>
                </a:lnTo>
                <a:lnTo>
                  <a:pt x="3471" y="2210"/>
                </a:lnTo>
                <a:lnTo>
                  <a:pt x="3487" y="2213"/>
                </a:lnTo>
                <a:lnTo>
                  <a:pt x="3503" y="2216"/>
                </a:lnTo>
                <a:lnTo>
                  <a:pt x="3518" y="2220"/>
                </a:lnTo>
                <a:lnTo>
                  <a:pt x="3534" y="2224"/>
                </a:lnTo>
                <a:lnTo>
                  <a:pt x="3549" y="2229"/>
                </a:lnTo>
                <a:lnTo>
                  <a:pt x="3564" y="2234"/>
                </a:lnTo>
                <a:lnTo>
                  <a:pt x="3579" y="2239"/>
                </a:lnTo>
                <a:lnTo>
                  <a:pt x="3594" y="2245"/>
                </a:lnTo>
                <a:lnTo>
                  <a:pt x="3608" y="2251"/>
                </a:lnTo>
                <a:lnTo>
                  <a:pt x="3622" y="2258"/>
                </a:lnTo>
                <a:lnTo>
                  <a:pt x="3636" y="2265"/>
                </a:lnTo>
                <a:lnTo>
                  <a:pt x="3650" y="2272"/>
                </a:lnTo>
                <a:lnTo>
                  <a:pt x="3663" y="2280"/>
                </a:lnTo>
                <a:lnTo>
                  <a:pt x="3676" y="2288"/>
                </a:lnTo>
                <a:close/>
                <a:moveTo>
                  <a:pt x="2010" y="1895"/>
                </a:moveTo>
                <a:lnTo>
                  <a:pt x="1666" y="1895"/>
                </a:lnTo>
                <a:lnTo>
                  <a:pt x="1666" y="1551"/>
                </a:lnTo>
                <a:lnTo>
                  <a:pt x="2010" y="1551"/>
                </a:lnTo>
                <a:lnTo>
                  <a:pt x="2010" y="1895"/>
                </a:lnTo>
                <a:close/>
                <a:moveTo>
                  <a:pt x="1666" y="344"/>
                </a:moveTo>
                <a:lnTo>
                  <a:pt x="2010" y="344"/>
                </a:lnTo>
                <a:lnTo>
                  <a:pt x="2010" y="0"/>
                </a:lnTo>
                <a:lnTo>
                  <a:pt x="1666" y="0"/>
                </a:lnTo>
                <a:lnTo>
                  <a:pt x="1666" y="344"/>
                </a:lnTo>
                <a:close/>
                <a:moveTo>
                  <a:pt x="2010" y="3102"/>
                </a:moveTo>
                <a:lnTo>
                  <a:pt x="1666" y="3102"/>
                </a:lnTo>
                <a:lnTo>
                  <a:pt x="1666" y="3446"/>
                </a:lnTo>
                <a:lnTo>
                  <a:pt x="2010" y="3446"/>
                </a:lnTo>
                <a:lnTo>
                  <a:pt x="2010" y="3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4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 kumppani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A2F13610-5A24-4381-B9A3-A126BB62C70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899401" y="-1588"/>
            <a:ext cx="4292599" cy="2422526"/>
            <a:chOff x="7899401" y="-1588"/>
            <a:chExt cx="4292599" cy="2422526"/>
          </a:xfrm>
        </p:grpSpPr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7899401" y="-1588"/>
              <a:ext cx="4292599" cy="2422526"/>
            </a:xfrm>
            <a:custGeom>
              <a:avLst/>
              <a:gdLst>
                <a:gd name="T0" fmla="*/ 8111 w 8111"/>
                <a:gd name="T1" fmla="*/ 1579 h 4577"/>
                <a:gd name="T2" fmla="*/ 7683 w 8111"/>
                <a:gd name="T3" fmla="*/ 1954 h 4577"/>
                <a:gd name="T4" fmla="*/ 7256 w 8111"/>
                <a:gd name="T5" fmla="*/ 2329 h 4577"/>
                <a:gd name="T6" fmla="*/ 6828 w 8111"/>
                <a:gd name="T7" fmla="*/ 2703 h 4577"/>
                <a:gd name="T8" fmla="*/ 6400 w 8111"/>
                <a:gd name="T9" fmla="*/ 3078 h 4577"/>
                <a:gd name="T10" fmla="*/ 5973 w 8111"/>
                <a:gd name="T11" fmla="*/ 3452 h 4577"/>
                <a:gd name="T12" fmla="*/ 5545 w 8111"/>
                <a:gd name="T13" fmla="*/ 3828 h 4577"/>
                <a:gd name="T14" fmla="*/ 5118 w 8111"/>
                <a:gd name="T15" fmla="*/ 4202 h 4577"/>
                <a:gd name="T16" fmla="*/ 4690 w 8111"/>
                <a:gd name="T17" fmla="*/ 4577 h 4577"/>
                <a:gd name="T18" fmla="*/ 4550 w 8111"/>
                <a:gd name="T19" fmla="*/ 4353 h 4577"/>
                <a:gd name="T20" fmla="*/ 4408 w 8111"/>
                <a:gd name="T21" fmla="*/ 4134 h 4577"/>
                <a:gd name="T22" fmla="*/ 4337 w 8111"/>
                <a:gd name="T23" fmla="*/ 4027 h 4577"/>
                <a:gd name="T24" fmla="*/ 4265 w 8111"/>
                <a:gd name="T25" fmla="*/ 3922 h 4577"/>
                <a:gd name="T26" fmla="*/ 4121 w 8111"/>
                <a:gd name="T27" fmla="*/ 3716 h 4577"/>
                <a:gd name="T28" fmla="*/ 3977 w 8111"/>
                <a:gd name="T29" fmla="*/ 3515 h 4577"/>
                <a:gd name="T30" fmla="*/ 3831 w 8111"/>
                <a:gd name="T31" fmla="*/ 3320 h 4577"/>
                <a:gd name="T32" fmla="*/ 3684 w 8111"/>
                <a:gd name="T33" fmla="*/ 3131 h 4577"/>
                <a:gd name="T34" fmla="*/ 3612 w 8111"/>
                <a:gd name="T35" fmla="*/ 3039 h 4577"/>
                <a:gd name="T36" fmla="*/ 3538 w 8111"/>
                <a:gd name="T37" fmla="*/ 2947 h 4577"/>
                <a:gd name="T38" fmla="*/ 3390 w 8111"/>
                <a:gd name="T39" fmla="*/ 2770 h 4577"/>
                <a:gd name="T40" fmla="*/ 3243 w 8111"/>
                <a:gd name="T41" fmla="*/ 2597 h 4577"/>
                <a:gd name="T42" fmla="*/ 3093 w 8111"/>
                <a:gd name="T43" fmla="*/ 2430 h 4577"/>
                <a:gd name="T44" fmla="*/ 2945 w 8111"/>
                <a:gd name="T45" fmla="*/ 2267 h 4577"/>
                <a:gd name="T46" fmla="*/ 2796 w 8111"/>
                <a:gd name="T47" fmla="*/ 2111 h 4577"/>
                <a:gd name="T48" fmla="*/ 2647 w 8111"/>
                <a:gd name="T49" fmla="*/ 1959 h 4577"/>
                <a:gd name="T50" fmla="*/ 2496 w 8111"/>
                <a:gd name="T51" fmla="*/ 1811 h 4577"/>
                <a:gd name="T52" fmla="*/ 2347 w 8111"/>
                <a:gd name="T53" fmla="*/ 1670 h 4577"/>
                <a:gd name="T54" fmla="*/ 2198 w 8111"/>
                <a:gd name="T55" fmla="*/ 1533 h 4577"/>
                <a:gd name="T56" fmla="*/ 2123 w 8111"/>
                <a:gd name="T57" fmla="*/ 1466 h 4577"/>
                <a:gd name="T58" fmla="*/ 2047 w 8111"/>
                <a:gd name="T59" fmla="*/ 1401 h 4577"/>
                <a:gd name="T60" fmla="*/ 1898 w 8111"/>
                <a:gd name="T61" fmla="*/ 1273 h 4577"/>
                <a:gd name="T62" fmla="*/ 1749 w 8111"/>
                <a:gd name="T63" fmla="*/ 1150 h 4577"/>
                <a:gd name="T64" fmla="*/ 1600 w 8111"/>
                <a:gd name="T65" fmla="*/ 1031 h 4577"/>
                <a:gd name="T66" fmla="*/ 1451 w 8111"/>
                <a:gd name="T67" fmla="*/ 917 h 4577"/>
                <a:gd name="T68" fmla="*/ 1303 w 8111"/>
                <a:gd name="T69" fmla="*/ 807 h 4577"/>
                <a:gd name="T70" fmla="*/ 1156 w 8111"/>
                <a:gd name="T71" fmla="*/ 702 h 4577"/>
                <a:gd name="T72" fmla="*/ 1009 w 8111"/>
                <a:gd name="T73" fmla="*/ 600 h 4577"/>
                <a:gd name="T74" fmla="*/ 861 w 8111"/>
                <a:gd name="T75" fmla="*/ 502 h 4577"/>
                <a:gd name="T76" fmla="*/ 716 w 8111"/>
                <a:gd name="T77" fmla="*/ 409 h 4577"/>
                <a:gd name="T78" fmla="*/ 571 w 8111"/>
                <a:gd name="T79" fmla="*/ 320 h 4577"/>
                <a:gd name="T80" fmla="*/ 427 w 8111"/>
                <a:gd name="T81" fmla="*/ 234 h 4577"/>
                <a:gd name="T82" fmla="*/ 283 w 8111"/>
                <a:gd name="T83" fmla="*/ 152 h 4577"/>
                <a:gd name="T84" fmla="*/ 141 w 8111"/>
                <a:gd name="T85" fmla="*/ 75 h 4577"/>
                <a:gd name="T86" fmla="*/ 0 w 8111"/>
                <a:gd name="T87" fmla="*/ 0 h 4577"/>
                <a:gd name="T88" fmla="*/ 506 w 8111"/>
                <a:gd name="T89" fmla="*/ 0 h 4577"/>
                <a:gd name="T90" fmla="*/ 1014 w 8111"/>
                <a:gd name="T91" fmla="*/ 0 h 4577"/>
                <a:gd name="T92" fmla="*/ 1520 w 8111"/>
                <a:gd name="T93" fmla="*/ 0 h 4577"/>
                <a:gd name="T94" fmla="*/ 2027 w 8111"/>
                <a:gd name="T95" fmla="*/ 0 h 4577"/>
                <a:gd name="T96" fmla="*/ 2534 w 8111"/>
                <a:gd name="T97" fmla="*/ 0 h 4577"/>
                <a:gd name="T98" fmla="*/ 3041 w 8111"/>
                <a:gd name="T99" fmla="*/ 0 h 4577"/>
                <a:gd name="T100" fmla="*/ 3548 w 8111"/>
                <a:gd name="T101" fmla="*/ 0 h 4577"/>
                <a:gd name="T102" fmla="*/ 4056 w 8111"/>
                <a:gd name="T103" fmla="*/ 0 h 4577"/>
                <a:gd name="T104" fmla="*/ 4562 w 8111"/>
                <a:gd name="T105" fmla="*/ 0 h 4577"/>
                <a:gd name="T106" fmla="*/ 5069 w 8111"/>
                <a:gd name="T107" fmla="*/ 0 h 4577"/>
                <a:gd name="T108" fmla="*/ 5575 w 8111"/>
                <a:gd name="T109" fmla="*/ 0 h 4577"/>
                <a:gd name="T110" fmla="*/ 6083 w 8111"/>
                <a:gd name="T111" fmla="*/ 0 h 4577"/>
                <a:gd name="T112" fmla="*/ 6589 w 8111"/>
                <a:gd name="T113" fmla="*/ 0 h 4577"/>
                <a:gd name="T114" fmla="*/ 7096 w 8111"/>
                <a:gd name="T115" fmla="*/ 0 h 4577"/>
                <a:gd name="T116" fmla="*/ 7604 w 8111"/>
                <a:gd name="T117" fmla="*/ 0 h 4577"/>
                <a:gd name="T118" fmla="*/ 8111 w 8111"/>
                <a:gd name="T119" fmla="*/ 0 h 4577"/>
                <a:gd name="T120" fmla="*/ 8111 w 8111"/>
                <a:gd name="T121" fmla="*/ 790 h 4577"/>
                <a:gd name="T122" fmla="*/ 8111 w 8111"/>
                <a:gd name="T123" fmla="*/ 1579 h 4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11" h="4577">
                  <a:moveTo>
                    <a:pt x="8111" y="1579"/>
                  </a:moveTo>
                  <a:lnTo>
                    <a:pt x="7683" y="1954"/>
                  </a:lnTo>
                  <a:lnTo>
                    <a:pt x="7256" y="2329"/>
                  </a:lnTo>
                  <a:lnTo>
                    <a:pt x="6828" y="2703"/>
                  </a:lnTo>
                  <a:lnTo>
                    <a:pt x="6400" y="3078"/>
                  </a:lnTo>
                  <a:lnTo>
                    <a:pt x="5973" y="3452"/>
                  </a:lnTo>
                  <a:lnTo>
                    <a:pt x="5545" y="3828"/>
                  </a:lnTo>
                  <a:lnTo>
                    <a:pt x="5118" y="4202"/>
                  </a:lnTo>
                  <a:lnTo>
                    <a:pt x="4690" y="4577"/>
                  </a:lnTo>
                  <a:lnTo>
                    <a:pt x="4550" y="4353"/>
                  </a:lnTo>
                  <a:lnTo>
                    <a:pt x="4408" y="4134"/>
                  </a:lnTo>
                  <a:lnTo>
                    <a:pt x="4337" y="4027"/>
                  </a:lnTo>
                  <a:lnTo>
                    <a:pt x="4265" y="3922"/>
                  </a:lnTo>
                  <a:lnTo>
                    <a:pt x="4121" y="3716"/>
                  </a:lnTo>
                  <a:lnTo>
                    <a:pt x="3977" y="3515"/>
                  </a:lnTo>
                  <a:lnTo>
                    <a:pt x="3831" y="3320"/>
                  </a:lnTo>
                  <a:lnTo>
                    <a:pt x="3684" y="3131"/>
                  </a:lnTo>
                  <a:lnTo>
                    <a:pt x="3612" y="3039"/>
                  </a:lnTo>
                  <a:lnTo>
                    <a:pt x="3538" y="2947"/>
                  </a:lnTo>
                  <a:lnTo>
                    <a:pt x="3390" y="2770"/>
                  </a:lnTo>
                  <a:lnTo>
                    <a:pt x="3243" y="2597"/>
                  </a:lnTo>
                  <a:lnTo>
                    <a:pt x="3093" y="2430"/>
                  </a:lnTo>
                  <a:lnTo>
                    <a:pt x="2945" y="2267"/>
                  </a:lnTo>
                  <a:lnTo>
                    <a:pt x="2796" y="2111"/>
                  </a:lnTo>
                  <a:lnTo>
                    <a:pt x="2647" y="1959"/>
                  </a:lnTo>
                  <a:lnTo>
                    <a:pt x="2496" y="1811"/>
                  </a:lnTo>
                  <a:lnTo>
                    <a:pt x="2347" y="1670"/>
                  </a:lnTo>
                  <a:lnTo>
                    <a:pt x="2198" y="1533"/>
                  </a:lnTo>
                  <a:lnTo>
                    <a:pt x="2123" y="1466"/>
                  </a:lnTo>
                  <a:lnTo>
                    <a:pt x="2047" y="1401"/>
                  </a:lnTo>
                  <a:lnTo>
                    <a:pt x="1898" y="1273"/>
                  </a:lnTo>
                  <a:lnTo>
                    <a:pt x="1749" y="1150"/>
                  </a:lnTo>
                  <a:lnTo>
                    <a:pt x="1600" y="1031"/>
                  </a:lnTo>
                  <a:lnTo>
                    <a:pt x="1451" y="917"/>
                  </a:lnTo>
                  <a:lnTo>
                    <a:pt x="1303" y="807"/>
                  </a:lnTo>
                  <a:lnTo>
                    <a:pt x="1156" y="702"/>
                  </a:lnTo>
                  <a:lnTo>
                    <a:pt x="1009" y="600"/>
                  </a:lnTo>
                  <a:lnTo>
                    <a:pt x="861" y="502"/>
                  </a:lnTo>
                  <a:lnTo>
                    <a:pt x="716" y="409"/>
                  </a:lnTo>
                  <a:lnTo>
                    <a:pt x="571" y="320"/>
                  </a:lnTo>
                  <a:lnTo>
                    <a:pt x="427" y="234"/>
                  </a:lnTo>
                  <a:lnTo>
                    <a:pt x="283" y="152"/>
                  </a:lnTo>
                  <a:lnTo>
                    <a:pt x="141" y="75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1014" y="0"/>
                  </a:lnTo>
                  <a:lnTo>
                    <a:pt x="1520" y="0"/>
                  </a:lnTo>
                  <a:lnTo>
                    <a:pt x="2027" y="0"/>
                  </a:lnTo>
                  <a:lnTo>
                    <a:pt x="2534" y="0"/>
                  </a:lnTo>
                  <a:lnTo>
                    <a:pt x="3041" y="0"/>
                  </a:lnTo>
                  <a:lnTo>
                    <a:pt x="3548" y="0"/>
                  </a:lnTo>
                  <a:lnTo>
                    <a:pt x="4056" y="0"/>
                  </a:lnTo>
                  <a:lnTo>
                    <a:pt x="4562" y="0"/>
                  </a:lnTo>
                  <a:lnTo>
                    <a:pt x="5069" y="0"/>
                  </a:lnTo>
                  <a:lnTo>
                    <a:pt x="5575" y="0"/>
                  </a:lnTo>
                  <a:lnTo>
                    <a:pt x="6083" y="0"/>
                  </a:lnTo>
                  <a:lnTo>
                    <a:pt x="6589" y="0"/>
                  </a:lnTo>
                  <a:lnTo>
                    <a:pt x="7096" y="0"/>
                  </a:lnTo>
                  <a:lnTo>
                    <a:pt x="7604" y="0"/>
                  </a:lnTo>
                  <a:lnTo>
                    <a:pt x="8111" y="0"/>
                  </a:lnTo>
                  <a:lnTo>
                    <a:pt x="8111" y="790"/>
                  </a:lnTo>
                  <a:lnTo>
                    <a:pt x="8111" y="1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039814" y="477538"/>
              <a:ext cx="1416840" cy="648000"/>
              <a:chOff x="4471987" y="468313"/>
              <a:chExt cx="1489075" cy="681037"/>
            </a:xfrm>
          </p:grpSpPr>
          <p:sp>
            <p:nvSpPr>
              <p:cNvPr id="11" name="Freeform 7"/>
              <p:cNvSpPr>
                <a:spLocks noEditPoints="1"/>
              </p:cNvSpPr>
              <p:nvPr userDrawn="1"/>
            </p:nvSpPr>
            <p:spPr bwMode="auto">
              <a:xfrm>
                <a:off x="4471987" y="676275"/>
                <a:ext cx="1152525" cy="473075"/>
              </a:xfrm>
              <a:custGeom>
                <a:avLst/>
                <a:gdLst>
                  <a:gd name="T0" fmla="*/ 1772 w 2177"/>
                  <a:gd name="T1" fmla="*/ 886 h 895"/>
                  <a:gd name="T2" fmla="*/ 1669 w 2177"/>
                  <a:gd name="T3" fmla="*/ 849 h 895"/>
                  <a:gd name="T4" fmla="*/ 1590 w 2177"/>
                  <a:gd name="T5" fmla="*/ 788 h 895"/>
                  <a:gd name="T6" fmla="*/ 1541 w 2177"/>
                  <a:gd name="T7" fmla="*/ 717 h 895"/>
                  <a:gd name="T8" fmla="*/ 1701 w 2177"/>
                  <a:gd name="T9" fmla="*/ 651 h 895"/>
                  <a:gd name="T10" fmla="*/ 1761 w 2177"/>
                  <a:gd name="T11" fmla="*/ 705 h 895"/>
                  <a:gd name="T12" fmla="*/ 1850 w 2177"/>
                  <a:gd name="T13" fmla="*/ 728 h 895"/>
                  <a:gd name="T14" fmla="*/ 1947 w 2177"/>
                  <a:gd name="T15" fmla="*/ 717 h 895"/>
                  <a:gd name="T16" fmla="*/ 1990 w 2177"/>
                  <a:gd name="T17" fmla="*/ 688 h 895"/>
                  <a:gd name="T18" fmla="*/ 2006 w 2177"/>
                  <a:gd name="T19" fmla="*/ 632 h 895"/>
                  <a:gd name="T20" fmla="*/ 1989 w 2177"/>
                  <a:gd name="T21" fmla="*/ 588 h 895"/>
                  <a:gd name="T22" fmla="*/ 1904 w 2177"/>
                  <a:gd name="T23" fmla="*/ 538 h 895"/>
                  <a:gd name="T24" fmla="*/ 1703 w 2177"/>
                  <a:gd name="T25" fmla="*/ 469 h 895"/>
                  <a:gd name="T26" fmla="*/ 1625 w 2177"/>
                  <a:gd name="T27" fmla="*/ 415 h 895"/>
                  <a:gd name="T28" fmla="*/ 1575 w 2177"/>
                  <a:gd name="T29" fmla="*/ 337 h 895"/>
                  <a:gd name="T30" fmla="*/ 1562 w 2177"/>
                  <a:gd name="T31" fmla="*/ 241 h 895"/>
                  <a:gd name="T32" fmla="*/ 1592 w 2177"/>
                  <a:gd name="T33" fmla="*/ 136 h 895"/>
                  <a:gd name="T34" fmla="*/ 1658 w 2177"/>
                  <a:gd name="T35" fmla="*/ 59 h 895"/>
                  <a:gd name="T36" fmla="*/ 1751 w 2177"/>
                  <a:gd name="T37" fmla="*/ 13 h 895"/>
                  <a:gd name="T38" fmla="*/ 1871 w 2177"/>
                  <a:gd name="T39" fmla="*/ 1 h 895"/>
                  <a:gd name="T40" fmla="*/ 1967 w 2177"/>
                  <a:gd name="T41" fmla="*/ 21 h 895"/>
                  <a:gd name="T42" fmla="*/ 2049 w 2177"/>
                  <a:gd name="T43" fmla="*/ 64 h 895"/>
                  <a:gd name="T44" fmla="*/ 2121 w 2177"/>
                  <a:gd name="T45" fmla="*/ 140 h 895"/>
                  <a:gd name="T46" fmla="*/ 2003 w 2177"/>
                  <a:gd name="T47" fmla="*/ 263 h 895"/>
                  <a:gd name="T48" fmla="*/ 1953 w 2177"/>
                  <a:gd name="T49" fmla="*/ 200 h 895"/>
                  <a:gd name="T50" fmla="*/ 1902 w 2177"/>
                  <a:gd name="T51" fmla="*/ 173 h 895"/>
                  <a:gd name="T52" fmla="*/ 1807 w 2177"/>
                  <a:gd name="T53" fmla="*/ 168 h 895"/>
                  <a:gd name="T54" fmla="*/ 1748 w 2177"/>
                  <a:gd name="T55" fmla="*/ 203 h 895"/>
                  <a:gd name="T56" fmla="*/ 1732 w 2177"/>
                  <a:gd name="T57" fmla="*/ 260 h 895"/>
                  <a:gd name="T58" fmla="*/ 1752 w 2177"/>
                  <a:gd name="T59" fmla="*/ 305 h 895"/>
                  <a:gd name="T60" fmla="*/ 1832 w 2177"/>
                  <a:gd name="T61" fmla="*/ 350 h 895"/>
                  <a:gd name="T62" fmla="*/ 2043 w 2177"/>
                  <a:gd name="T63" fmla="*/ 428 h 895"/>
                  <a:gd name="T64" fmla="*/ 2131 w 2177"/>
                  <a:gd name="T65" fmla="*/ 495 h 895"/>
                  <a:gd name="T66" fmla="*/ 2170 w 2177"/>
                  <a:gd name="T67" fmla="*/ 576 h 895"/>
                  <a:gd name="T68" fmla="*/ 2171 w 2177"/>
                  <a:gd name="T69" fmla="*/ 693 h 895"/>
                  <a:gd name="T70" fmla="*/ 2126 w 2177"/>
                  <a:gd name="T71" fmla="*/ 789 h 895"/>
                  <a:gd name="T72" fmla="*/ 2056 w 2177"/>
                  <a:gd name="T73" fmla="*/ 848 h 895"/>
                  <a:gd name="T74" fmla="*/ 1946 w 2177"/>
                  <a:gd name="T75" fmla="*/ 887 h 895"/>
                  <a:gd name="T76" fmla="*/ 657 w 2177"/>
                  <a:gd name="T77" fmla="*/ 447 h 895"/>
                  <a:gd name="T78" fmla="*/ 0 w 2177"/>
                  <a:gd name="T79" fmla="*/ 17 h 895"/>
                  <a:gd name="T80" fmla="*/ 1064 w 2177"/>
                  <a:gd name="T81" fmla="*/ 891 h 895"/>
                  <a:gd name="T82" fmla="*/ 963 w 2177"/>
                  <a:gd name="T83" fmla="*/ 866 h 895"/>
                  <a:gd name="T84" fmla="*/ 871 w 2177"/>
                  <a:gd name="T85" fmla="*/ 805 h 895"/>
                  <a:gd name="T86" fmla="*/ 813 w 2177"/>
                  <a:gd name="T87" fmla="*/ 721 h 895"/>
                  <a:gd name="T88" fmla="*/ 788 w 2177"/>
                  <a:gd name="T89" fmla="*/ 596 h 895"/>
                  <a:gd name="T90" fmla="*/ 965 w 2177"/>
                  <a:gd name="T91" fmla="*/ 640 h 895"/>
                  <a:gd name="T92" fmla="*/ 1009 w 2177"/>
                  <a:gd name="T93" fmla="*/ 701 h 895"/>
                  <a:gd name="T94" fmla="*/ 1076 w 2177"/>
                  <a:gd name="T95" fmla="*/ 726 h 895"/>
                  <a:gd name="T96" fmla="*/ 1165 w 2177"/>
                  <a:gd name="T97" fmla="*/ 724 h 895"/>
                  <a:gd name="T98" fmla="*/ 1224 w 2177"/>
                  <a:gd name="T99" fmla="*/ 701 h 895"/>
                  <a:gd name="T100" fmla="*/ 1265 w 2177"/>
                  <a:gd name="T101" fmla="*/ 647 h 895"/>
                  <a:gd name="T102" fmla="*/ 1276 w 2177"/>
                  <a:gd name="T103" fmla="*/ 17 h 895"/>
                  <a:gd name="T104" fmla="*/ 1431 w 2177"/>
                  <a:gd name="T105" fmla="*/ 693 h 895"/>
                  <a:gd name="T106" fmla="*/ 1382 w 2177"/>
                  <a:gd name="T107" fmla="*/ 784 h 895"/>
                  <a:gd name="T108" fmla="*/ 1303 w 2177"/>
                  <a:gd name="T109" fmla="*/ 849 h 895"/>
                  <a:gd name="T110" fmla="*/ 1184 w 2177"/>
                  <a:gd name="T111" fmla="*/ 889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7" h="895">
                    <a:moveTo>
                      <a:pt x="1864" y="895"/>
                    </a:moveTo>
                    <a:lnTo>
                      <a:pt x="1848" y="895"/>
                    </a:lnTo>
                    <a:lnTo>
                      <a:pt x="1832" y="894"/>
                    </a:lnTo>
                    <a:lnTo>
                      <a:pt x="1817" y="893"/>
                    </a:lnTo>
                    <a:lnTo>
                      <a:pt x="1801" y="890"/>
                    </a:lnTo>
                    <a:lnTo>
                      <a:pt x="1793" y="889"/>
                    </a:lnTo>
                    <a:lnTo>
                      <a:pt x="1786" y="888"/>
                    </a:lnTo>
                    <a:lnTo>
                      <a:pt x="1772" y="886"/>
                    </a:lnTo>
                    <a:lnTo>
                      <a:pt x="1758" y="883"/>
                    </a:lnTo>
                    <a:lnTo>
                      <a:pt x="1744" y="879"/>
                    </a:lnTo>
                    <a:lnTo>
                      <a:pt x="1731" y="875"/>
                    </a:lnTo>
                    <a:lnTo>
                      <a:pt x="1718" y="871"/>
                    </a:lnTo>
                    <a:lnTo>
                      <a:pt x="1705" y="866"/>
                    </a:lnTo>
                    <a:lnTo>
                      <a:pt x="1693" y="861"/>
                    </a:lnTo>
                    <a:lnTo>
                      <a:pt x="1680" y="855"/>
                    </a:lnTo>
                    <a:lnTo>
                      <a:pt x="1669" y="849"/>
                    </a:lnTo>
                    <a:lnTo>
                      <a:pt x="1657" y="843"/>
                    </a:lnTo>
                    <a:lnTo>
                      <a:pt x="1647" y="836"/>
                    </a:lnTo>
                    <a:lnTo>
                      <a:pt x="1636" y="829"/>
                    </a:lnTo>
                    <a:lnTo>
                      <a:pt x="1626" y="822"/>
                    </a:lnTo>
                    <a:lnTo>
                      <a:pt x="1617" y="814"/>
                    </a:lnTo>
                    <a:lnTo>
                      <a:pt x="1608" y="806"/>
                    </a:lnTo>
                    <a:lnTo>
                      <a:pt x="1599" y="797"/>
                    </a:lnTo>
                    <a:lnTo>
                      <a:pt x="1590" y="788"/>
                    </a:lnTo>
                    <a:lnTo>
                      <a:pt x="1582" y="779"/>
                    </a:lnTo>
                    <a:lnTo>
                      <a:pt x="1575" y="769"/>
                    </a:lnTo>
                    <a:lnTo>
                      <a:pt x="1566" y="759"/>
                    </a:lnTo>
                    <a:lnTo>
                      <a:pt x="1559" y="749"/>
                    </a:lnTo>
                    <a:lnTo>
                      <a:pt x="1553" y="739"/>
                    </a:lnTo>
                    <a:lnTo>
                      <a:pt x="1550" y="733"/>
                    </a:lnTo>
                    <a:lnTo>
                      <a:pt x="1547" y="728"/>
                    </a:lnTo>
                    <a:lnTo>
                      <a:pt x="1541" y="717"/>
                    </a:lnTo>
                    <a:lnTo>
                      <a:pt x="1536" y="706"/>
                    </a:lnTo>
                    <a:lnTo>
                      <a:pt x="1531" y="694"/>
                    </a:lnTo>
                    <a:lnTo>
                      <a:pt x="1526" y="682"/>
                    </a:lnTo>
                    <a:lnTo>
                      <a:pt x="1671" y="597"/>
                    </a:lnTo>
                    <a:lnTo>
                      <a:pt x="1677" y="612"/>
                    </a:lnTo>
                    <a:lnTo>
                      <a:pt x="1684" y="626"/>
                    </a:lnTo>
                    <a:lnTo>
                      <a:pt x="1691" y="639"/>
                    </a:lnTo>
                    <a:lnTo>
                      <a:pt x="1701" y="651"/>
                    </a:lnTo>
                    <a:lnTo>
                      <a:pt x="1710" y="664"/>
                    </a:lnTo>
                    <a:lnTo>
                      <a:pt x="1719" y="674"/>
                    </a:lnTo>
                    <a:lnTo>
                      <a:pt x="1725" y="679"/>
                    </a:lnTo>
                    <a:lnTo>
                      <a:pt x="1730" y="684"/>
                    </a:lnTo>
                    <a:lnTo>
                      <a:pt x="1736" y="689"/>
                    </a:lnTo>
                    <a:lnTo>
                      <a:pt x="1742" y="693"/>
                    </a:lnTo>
                    <a:lnTo>
                      <a:pt x="1754" y="701"/>
                    </a:lnTo>
                    <a:lnTo>
                      <a:pt x="1761" y="705"/>
                    </a:lnTo>
                    <a:lnTo>
                      <a:pt x="1767" y="708"/>
                    </a:lnTo>
                    <a:lnTo>
                      <a:pt x="1775" y="712"/>
                    </a:lnTo>
                    <a:lnTo>
                      <a:pt x="1782" y="714"/>
                    </a:lnTo>
                    <a:lnTo>
                      <a:pt x="1797" y="720"/>
                    </a:lnTo>
                    <a:lnTo>
                      <a:pt x="1814" y="723"/>
                    </a:lnTo>
                    <a:lnTo>
                      <a:pt x="1823" y="725"/>
                    </a:lnTo>
                    <a:lnTo>
                      <a:pt x="1831" y="726"/>
                    </a:lnTo>
                    <a:lnTo>
                      <a:pt x="1850" y="728"/>
                    </a:lnTo>
                    <a:lnTo>
                      <a:pt x="1859" y="729"/>
                    </a:lnTo>
                    <a:lnTo>
                      <a:pt x="1869" y="729"/>
                    </a:lnTo>
                    <a:lnTo>
                      <a:pt x="1887" y="728"/>
                    </a:lnTo>
                    <a:lnTo>
                      <a:pt x="1896" y="728"/>
                    </a:lnTo>
                    <a:lnTo>
                      <a:pt x="1904" y="727"/>
                    </a:lnTo>
                    <a:lnTo>
                      <a:pt x="1919" y="724"/>
                    </a:lnTo>
                    <a:lnTo>
                      <a:pt x="1934" y="721"/>
                    </a:lnTo>
                    <a:lnTo>
                      <a:pt x="1947" y="717"/>
                    </a:lnTo>
                    <a:lnTo>
                      <a:pt x="1958" y="713"/>
                    </a:lnTo>
                    <a:lnTo>
                      <a:pt x="1968" y="707"/>
                    </a:lnTo>
                    <a:lnTo>
                      <a:pt x="1972" y="705"/>
                    </a:lnTo>
                    <a:lnTo>
                      <a:pt x="1976" y="701"/>
                    </a:lnTo>
                    <a:lnTo>
                      <a:pt x="1980" y="698"/>
                    </a:lnTo>
                    <a:lnTo>
                      <a:pt x="1984" y="695"/>
                    </a:lnTo>
                    <a:lnTo>
                      <a:pt x="1987" y="692"/>
                    </a:lnTo>
                    <a:lnTo>
                      <a:pt x="1990" y="688"/>
                    </a:lnTo>
                    <a:lnTo>
                      <a:pt x="1995" y="681"/>
                    </a:lnTo>
                    <a:lnTo>
                      <a:pt x="1999" y="673"/>
                    </a:lnTo>
                    <a:lnTo>
                      <a:pt x="2003" y="665"/>
                    </a:lnTo>
                    <a:lnTo>
                      <a:pt x="2004" y="660"/>
                    </a:lnTo>
                    <a:lnTo>
                      <a:pt x="2005" y="655"/>
                    </a:lnTo>
                    <a:lnTo>
                      <a:pt x="2006" y="646"/>
                    </a:lnTo>
                    <a:lnTo>
                      <a:pt x="2007" y="638"/>
                    </a:lnTo>
                    <a:lnTo>
                      <a:pt x="2006" y="632"/>
                    </a:lnTo>
                    <a:lnTo>
                      <a:pt x="2006" y="626"/>
                    </a:lnTo>
                    <a:lnTo>
                      <a:pt x="2004" y="616"/>
                    </a:lnTo>
                    <a:lnTo>
                      <a:pt x="2002" y="611"/>
                    </a:lnTo>
                    <a:lnTo>
                      <a:pt x="2000" y="606"/>
                    </a:lnTo>
                    <a:lnTo>
                      <a:pt x="1998" y="601"/>
                    </a:lnTo>
                    <a:lnTo>
                      <a:pt x="1996" y="597"/>
                    </a:lnTo>
                    <a:lnTo>
                      <a:pt x="1993" y="592"/>
                    </a:lnTo>
                    <a:lnTo>
                      <a:pt x="1989" y="588"/>
                    </a:lnTo>
                    <a:lnTo>
                      <a:pt x="1986" y="584"/>
                    </a:lnTo>
                    <a:lnTo>
                      <a:pt x="1982" y="580"/>
                    </a:lnTo>
                    <a:lnTo>
                      <a:pt x="1973" y="573"/>
                    </a:lnTo>
                    <a:lnTo>
                      <a:pt x="1962" y="565"/>
                    </a:lnTo>
                    <a:lnTo>
                      <a:pt x="1950" y="559"/>
                    </a:lnTo>
                    <a:lnTo>
                      <a:pt x="1936" y="552"/>
                    </a:lnTo>
                    <a:lnTo>
                      <a:pt x="1920" y="546"/>
                    </a:lnTo>
                    <a:lnTo>
                      <a:pt x="1904" y="538"/>
                    </a:lnTo>
                    <a:lnTo>
                      <a:pt x="1886" y="532"/>
                    </a:lnTo>
                    <a:lnTo>
                      <a:pt x="1866" y="526"/>
                    </a:lnTo>
                    <a:lnTo>
                      <a:pt x="1822" y="512"/>
                    </a:lnTo>
                    <a:lnTo>
                      <a:pt x="1796" y="505"/>
                    </a:lnTo>
                    <a:lnTo>
                      <a:pt x="1772" y="497"/>
                    </a:lnTo>
                    <a:lnTo>
                      <a:pt x="1748" y="489"/>
                    </a:lnTo>
                    <a:lnTo>
                      <a:pt x="1725" y="479"/>
                    </a:lnTo>
                    <a:lnTo>
                      <a:pt x="1703" y="469"/>
                    </a:lnTo>
                    <a:lnTo>
                      <a:pt x="1691" y="464"/>
                    </a:lnTo>
                    <a:lnTo>
                      <a:pt x="1681" y="458"/>
                    </a:lnTo>
                    <a:lnTo>
                      <a:pt x="1671" y="452"/>
                    </a:lnTo>
                    <a:lnTo>
                      <a:pt x="1661" y="445"/>
                    </a:lnTo>
                    <a:lnTo>
                      <a:pt x="1651" y="439"/>
                    </a:lnTo>
                    <a:lnTo>
                      <a:pt x="1642" y="432"/>
                    </a:lnTo>
                    <a:lnTo>
                      <a:pt x="1633" y="424"/>
                    </a:lnTo>
                    <a:lnTo>
                      <a:pt x="1625" y="415"/>
                    </a:lnTo>
                    <a:lnTo>
                      <a:pt x="1617" y="407"/>
                    </a:lnTo>
                    <a:lnTo>
                      <a:pt x="1610" y="399"/>
                    </a:lnTo>
                    <a:lnTo>
                      <a:pt x="1602" y="390"/>
                    </a:lnTo>
                    <a:lnTo>
                      <a:pt x="1596" y="380"/>
                    </a:lnTo>
                    <a:lnTo>
                      <a:pt x="1590" y="370"/>
                    </a:lnTo>
                    <a:lnTo>
                      <a:pt x="1584" y="360"/>
                    </a:lnTo>
                    <a:lnTo>
                      <a:pt x="1579" y="349"/>
                    </a:lnTo>
                    <a:lnTo>
                      <a:pt x="1575" y="337"/>
                    </a:lnTo>
                    <a:lnTo>
                      <a:pt x="1570" y="325"/>
                    </a:lnTo>
                    <a:lnTo>
                      <a:pt x="1569" y="319"/>
                    </a:lnTo>
                    <a:lnTo>
                      <a:pt x="1567" y="313"/>
                    </a:lnTo>
                    <a:lnTo>
                      <a:pt x="1565" y="299"/>
                    </a:lnTo>
                    <a:lnTo>
                      <a:pt x="1563" y="285"/>
                    </a:lnTo>
                    <a:lnTo>
                      <a:pt x="1562" y="271"/>
                    </a:lnTo>
                    <a:lnTo>
                      <a:pt x="1562" y="256"/>
                    </a:lnTo>
                    <a:lnTo>
                      <a:pt x="1562" y="241"/>
                    </a:lnTo>
                    <a:lnTo>
                      <a:pt x="1563" y="226"/>
                    </a:lnTo>
                    <a:lnTo>
                      <a:pt x="1565" y="212"/>
                    </a:lnTo>
                    <a:lnTo>
                      <a:pt x="1568" y="199"/>
                    </a:lnTo>
                    <a:lnTo>
                      <a:pt x="1571" y="184"/>
                    </a:lnTo>
                    <a:lnTo>
                      <a:pt x="1576" y="172"/>
                    </a:lnTo>
                    <a:lnTo>
                      <a:pt x="1581" y="159"/>
                    </a:lnTo>
                    <a:lnTo>
                      <a:pt x="1586" y="147"/>
                    </a:lnTo>
                    <a:lnTo>
                      <a:pt x="1592" y="136"/>
                    </a:lnTo>
                    <a:lnTo>
                      <a:pt x="1598" y="125"/>
                    </a:lnTo>
                    <a:lnTo>
                      <a:pt x="1605" y="114"/>
                    </a:lnTo>
                    <a:lnTo>
                      <a:pt x="1613" y="104"/>
                    </a:lnTo>
                    <a:lnTo>
                      <a:pt x="1621" y="94"/>
                    </a:lnTo>
                    <a:lnTo>
                      <a:pt x="1629" y="85"/>
                    </a:lnTo>
                    <a:lnTo>
                      <a:pt x="1638" y="76"/>
                    </a:lnTo>
                    <a:lnTo>
                      <a:pt x="1648" y="67"/>
                    </a:lnTo>
                    <a:lnTo>
                      <a:pt x="1658" y="59"/>
                    </a:lnTo>
                    <a:lnTo>
                      <a:pt x="1668" y="52"/>
                    </a:lnTo>
                    <a:lnTo>
                      <a:pt x="1679" y="45"/>
                    </a:lnTo>
                    <a:lnTo>
                      <a:pt x="1690" y="38"/>
                    </a:lnTo>
                    <a:lnTo>
                      <a:pt x="1702" y="32"/>
                    </a:lnTo>
                    <a:lnTo>
                      <a:pt x="1714" y="27"/>
                    </a:lnTo>
                    <a:lnTo>
                      <a:pt x="1726" y="22"/>
                    </a:lnTo>
                    <a:lnTo>
                      <a:pt x="1738" y="17"/>
                    </a:lnTo>
                    <a:lnTo>
                      <a:pt x="1751" y="13"/>
                    </a:lnTo>
                    <a:lnTo>
                      <a:pt x="1764" y="10"/>
                    </a:lnTo>
                    <a:lnTo>
                      <a:pt x="1777" y="7"/>
                    </a:lnTo>
                    <a:lnTo>
                      <a:pt x="1790" y="5"/>
                    </a:lnTo>
                    <a:lnTo>
                      <a:pt x="1803" y="3"/>
                    </a:lnTo>
                    <a:lnTo>
                      <a:pt x="1817" y="1"/>
                    </a:lnTo>
                    <a:lnTo>
                      <a:pt x="1831" y="1"/>
                    </a:lnTo>
                    <a:lnTo>
                      <a:pt x="1845" y="0"/>
                    </a:lnTo>
                    <a:lnTo>
                      <a:pt x="1871" y="1"/>
                    </a:lnTo>
                    <a:lnTo>
                      <a:pt x="1883" y="2"/>
                    </a:lnTo>
                    <a:lnTo>
                      <a:pt x="1896" y="4"/>
                    </a:lnTo>
                    <a:lnTo>
                      <a:pt x="1908" y="6"/>
                    </a:lnTo>
                    <a:lnTo>
                      <a:pt x="1920" y="8"/>
                    </a:lnTo>
                    <a:lnTo>
                      <a:pt x="1933" y="10"/>
                    </a:lnTo>
                    <a:lnTo>
                      <a:pt x="1944" y="13"/>
                    </a:lnTo>
                    <a:lnTo>
                      <a:pt x="1956" y="17"/>
                    </a:lnTo>
                    <a:lnTo>
                      <a:pt x="1967" y="21"/>
                    </a:lnTo>
                    <a:lnTo>
                      <a:pt x="1978" y="25"/>
                    </a:lnTo>
                    <a:lnTo>
                      <a:pt x="1989" y="29"/>
                    </a:lnTo>
                    <a:lnTo>
                      <a:pt x="1999" y="34"/>
                    </a:lnTo>
                    <a:lnTo>
                      <a:pt x="2009" y="40"/>
                    </a:lnTo>
                    <a:lnTo>
                      <a:pt x="2019" y="45"/>
                    </a:lnTo>
                    <a:lnTo>
                      <a:pt x="2029" y="51"/>
                    </a:lnTo>
                    <a:lnTo>
                      <a:pt x="2039" y="58"/>
                    </a:lnTo>
                    <a:lnTo>
                      <a:pt x="2049" y="64"/>
                    </a:lnTo>
                    <a:lnTo>
                      <a:pt x="2058" y="72"/>
                    </a:lnTo>
                    <a:lnTo>
                      <a:pt x="2067" y="80"/>
                    </a:lnTo>
                    <a:lnTo>
                      <a:pt x="2075" y="87"/>
                    </a:lnTo>
                    <a:lnTo>
                      <a:pt x="2083" y="95"/>
                    </a:lnTo>
                    <a:lnTo>
                      <a:pt x="2091" y="104"/>
                    </a:lnTo>
                    <a:lnTo>
                      <a:pt x="2099" y="112"/>
                    </a:lnTo>
                    <a:lnTo>
                      <a:pt x="2114" y="131"/>
                    </a:lnTo>
                    <a:lnTo>
                      <a:pt x="2121" y="140"/>
                    </a:lnTo>
                    <a:lnTo>
                      <a:pt x="2127" y="150"/>
                    </a:lnTo>
                    <a:lnTo>
                      <a:pt x="2134" y="160"/>
                    </a:lnTo>
                    <a:lnTo>
                      <a:pt x="2140" y="171"/>
                    </a:lnTo>
                    <a:lnTo>
                      <a:pt x="2146" y="182"/>
                    </a:lnTo>
                    <a:lnTo>
                      <a:pt x="2151" y="194"/>
                    </a:lnTo>
                    <a:lnTo>
                      <a:pt x="2009" y="275"/>
                    </a:lnTo>
                    <a:lnTo>
                      <a:pt x="2006" y="269"/>
                    </a:lnTo>
                    <a:lnTo>
                      <a:pt x="2003" y="263"/>
                    </a:lnTo>
                    <a:lnTo>
                      <a:pt x="1997" y="252"/>
                    </a:lnTo>
                    <a:lnTo>
                      <a:pt x="1990" y="241"/>
                    </a:lnTo>
                    <a:lnTo>
                      <a:pt x="1983" y="231"/>
                    </a:lnTo>
                    <a:lnTo>
                      <a:pt x="1975" y="221"/>
                    </a:lnTo>
                    <a:lnTo>
                      <a:pt x="1967" y="212"/>
                    </a:lnTo>
                    <a:lnTo>
                      <a:pt x="1962" y="208"/>
                    </a:lnTo>
                    <a:lnTo>
                      <a:pt x="1958" y="204"/>
                    </a:lnTo>
                    <a:lnTo>
                      <a:pt x="1953" y="200"/>
                    </a:lnTo>
                    <a:lnTo>
                      <a:pt x="1948" y="196"/>
                    </a:lnTo>
                    <a:lnTo>
                      <a:pt x="1943" y="193"/>
                    </a:lnTo>
                    <a:lnTo>
                      <a:pt x="1938" y="189"/>
                    </a:lnTo>
                    <a:lnTo>
                      <a:pt x="1933" y="185"/>
                    </a:lnTo>
                    <a:lnTo>
                      <a:pt x="1926" y="182"/>
                    </a:lnTo>
                    <a:lnTo>
                      <a:pt x="1921" y="180"/>
                    </a:lnTo>
                    <a:lnTo>
                      <a:pt x="1915" y="177"/>
                    </a:lnTo>
                    <a:lnTo>
                      <a:pt x="1902" y="173"/>
                    </a:lnTo>
                    <a:lnTo>
                      <a:pt x="1889" y="169"/>
                    </a:lnTo>
                    <a:lnTo>
                      <a:pt x="1875" y="167"/>
                    </a:lnTo>
                    <a:lnTo>
                      <a:pt x="1868" y="166"/>
                    </a:lnTo>
                    <a:lnTo>
                      <a:pt x="1860" y="165"/>
                    </a:lnTo>
                    <a:lnTo>
                      <a:pt x="1845" y="165"/>
                    </a:lnTo>
                    <a:lnTo>
                      <a:pt x="1832" y="165"/>
                    </a:lnTo>
                    <a:lnTo>
                      <a:pt x="1820" y="166"/>
                    </a:lnTo>
                    <a:lnTo>
                      <a:pt x="1807" y="168"/>
                    </a:lnTo>
                    <a:lnTo>
                      <a:pt x="1796" y="171"/>
                    </a:lnTo>
                    <a:lnTo>
                      <a:pt x="1786" y="175"/>
                    </a:lnTo>
                    <a:lnTo>
                      <a:pt x="1777" y="179"/>
                    </a:lnTo>
                    <a:lnTo>
                      <a:pt x="1769" y="184"/>
                    </a:lnTo>
                    <a:lnTo>
                      <a:pt x="1765" y="186"/>
                    </a:lnTo>
                    <a:lnTo>
                      <a:pt x="1761" y="190"/>
                    </a:lnTo>
                    <a:lnTo>
                      <a:pt x="1754" y="196"/>
                    </a:lnTo>
                    <a:lnTo>
                      <a:pt x="1748" y="203"/>
                    </a:lnTo>
                    <a:lnTo>
                      <a:pt x="1743" y="210"/>
                    </a:lnTo>
                    <a:lnTo>
                      <a:pt x="1739" y="217"/>
                    </a:lnTo>
                    <a:lnTo>
                      <a:pt x="1736" y="225"/>
                    </a:lnTo>
                    <a:lnTo>
                      <a:pt x="1734" y="233"/>
                    </a:lnTo>
                    <a:lnTo>
                      <a:pt x="1733" y="238"/>
                    </a:lnTo>
                    <a:lnTo>
                      <a:pt x="1732" y="242"/>
                    </a:lnTo>
                    <a:lnTo>
                      <a:pt x="1732" y="251"/>
                    </a:lnTo>
                    <a:lnTo>
                      <a:pt x="1732" y="260"/>
                    </a:lnTo>
                    <a:lnTo>
                      <a:pt x="1733" y="269"/>
                    </a:lnTo>
                    <a:lnTo>
                      <a:pt x="1734" y="274"/>
                    </a:lnTo>
                    <a:lnTo>
                      <a:pt x="1736" y="278"/>
                    </a:lnTo>
                    <a:lnTo>
                      <a:pt x="1739" y="286"/>
                    </a:lnTo>
                    <a:lnTo>
                      <a:pt x="1741" y="290"/>
                    </a:lnTo>
                    <a:lnTo>
                      <a:pt x="1743" y="294"/>
                    </a:lnTo>
                    <a:lnTo>
                      <a:pt x="1749" y="301"/>
                    </a:lnTo>
                    <a:lnTo>
                      <a:pt x="1752" y="305"/>
                    </a:lnTo>
                    <a:lnTo>
                      <a:pt x="1756" y="310"/>
                    </a:lnTo>
                    <a:lnTo>
                      <a:pt x="1760" y="313"/>
                    </a:lnTo>
                    <a:lnTo>
                      <a:pt x="1764" y="317"/>
                    </a:lnTo>
                    <a:lnTo>
                      <a:pt x="1774" y="323"/>
                    </a:lnTo>
                    <a:lnTo>
                      <a:pt x="1786" y="330"/>
                    </a:lnTo>
                    <a:lnTo>
                      <a:pt x="1799" y="337"/>
                    </a:lnTo>
                    <a:lnTo>
                      <a:pt x="1815" y="344"/>
                    </a:lnTo>
                    <a:lnTo>
                      <a:pt x="1832" y="350"/>
                    </a:lnTo>
                    <a:lnTo>
                      <a:pt x="1851" y="357"/>
                    </a:lnTo>
                    <a:lnTo>
                      <a:pt x="1895" y="371"/>
                    </a:lnTo>
                    <a:lnTo>
                      <a:pt x="1946" y="388"/>
                    </a:lnTo>
                    <a:lnTo>
                      <a:pt x="1972" y="396"/>
                    </a:lnTo>
                    <a:lnTo>
                      <a:pt x="1996" y="406"/>
                    </a:lnTo>
                    <a:lnTo>
                      <a:pt x="2008" y="411"/>
                    </a:lnTo>
                    <a:lnTo>
                      <a:pt x="2020" y="416"/>
                    </a:lnTo>
                    <a:lnTo>
                      <a:pt x="2043" y="428"/>
                    </a:lnTo>
                    <a:lnTo>
                      <a:pt x="2066" y="440"/>
                    </a:lnTo>
                    <a:lnTo>
                      <a:pt x="2077" y="447"/>
                    </a:lnTo>
                    <a:lnTo>
                      <a:pt x="2087" y="454"/>
                    </a:lnTo>
                    <a:lnTo>
                      <a:pt x="2097" y="461"/>
                    </a:lnTo>
                    <a:lnTo>
                      <a:pt x="2106" y="469"/>
                    </a:lnTo>
                    <a:lnTo>
                      <a:pt x="2115" y="477"/>
                    </a:lnTo>
                    <a:lnTo>
                      <a:pt x="2123" y="486"/>
                    </a:lnTo>
                    <a:lnTo>
                      <a:pt x="2131" y="495"/>
                    </a:lnTo>
                    <a:lnTo>
                      <a:pt x="2135" y="500"/>
                    </a:lnTo>
                    <a:lnTo>
                      <a:pt x="2138" y="505"/>
                    </a:lnTo>
                    <a:lnTo>
                      <a:pt x="2145" y="515"/>
                    </a:lnTo>
                    <a:lnTo>
                      <a:pt x="2151" y="526"/>
                    </a:lnTo>
                    <a:lnTo>
                      <a:pt x="2157" y="537"/>
                    </a:lnTo>
                    <a:lnTo>
                      <a:pt x="2161" y="550"/>
                    </a:lnTo>
                    <a:lnTo>
                      <a:pt x="2167" y="562"/>
                    </a:lnTo>
                    <a:lnTo>
                      <a:pt x="2170" y="576"/>
                    </a:lnTo>
                    <a:lnTo>
                      <a:pt x="2173" y="589"/>
                    </a:lnTo>
                    <a:lnTo>
                      <a:pt x="2175" y="604"/>
                    </a:lnTo>
                    <a:lnTo>
                      <a:pt x="2176" y="619"/>
                    </a:lnTo>
                    <a:lnTo>
                      <a:pt x="2177" y="635"/>
                    </a:lnTo>
                    <a:lnTo>
                      <a:pt x="2176" y="650"/>
                    </a:lnTo>
                    <a:lnTo>
                      <a:pt x="2175" y="665"/>
                    </a:lnTo>
                    <a:lnTo>
                      <a:pt x="2173" y="679"/>
                    </a:lnTo>
                    <a:lnTo>
                      <a:pt x="2171" y="693"/>
                    </a:lnTo>
                    <a:lnTo>
                      <a:pt x="2168" y="706"/>
                    </a:lnTo>
                    <a:lnTo>
                      <a:pt x="2164" y="719"/>
                    </a:lnTo>
                    <a:lnTo>
                      <a:pt x="2158" y="732"/>
                    </a:lnTo>
                    <a:lnTo>
                      <a:pt x="2153" y="744"/>
                    </a:lnTo>
                    <a:lnTo>
                      <a:pt x="2147" y="755"/>
                    </a:lnTo>
                    <a:lnTo>
                      <a:pt x="2140" y="766"/>
                    </a:lnTo>
                    <a:lnTo>
                      <a:pt x="2133" y="778"/>
                    </a:lnTo>
                    <a:lnTo>
                      <a:pt x="2126" y="789"/>
                    </a:lnTo>
                    <a:lnTo>
                      <a:pt x="2117" y="799"/>
                    </a:lnTo>
                    <a:lnTo>
                      <a:pt x="2113" y="803"/>
                    </a:lnTo>
                    <a:lnTo>
                      <a:pt x="2108" y="808"/>
                    </a:lnTo>
                    <a:lnTo>
                      <a:pt x="2099" y="817"/>
                    </a:lnTo>
                    <a:lnTo>
                      <a:pt x="2089" y="826"/>
                    </a:lnTo>
                    <a:lnTo>
                      <a:pt x="2078" y="834"/>
                    </a:lnTo>
                    <a:lnTo>
                      <a:pt x="2067" y="841"/>
                    </a:lnTo>
                    <a:lnTo>
                      <a:pt x="2056" y="848"/>
                    </a:lnTo>
                    <a:lnTo>
                      <a:pt x="2043" y="855"/>
                    </a:lnTo>
                    <a:lnTo>
                      <a:pt x="2030" y="861"/>
                    </a:lnTo>
                    <a:lnTo>
                      <a:pt x="2017" y="867"/>
                    </a:lnTo>
                    <a:lnTo>
                      <a:pt x="2004" y="872"/>
                    </a:lnTo>
                    <a:lnTo>
                      <a:pt x="1990" y="876"/>
                    </a:lnTo>
                    <a:lnTo>
                      <a:pt x="1976" y="881"/>
                    </a:lnTo>
                    <a:lnTo>
                      <a:pt x="1961" y="884"/>
                    </a:lnTo>
                    <a:lnTo>
                      <a:pt x="1946" y="887"/>
                    </a:lnTo>
                    <a:lnTo>
                      <a:pt x="1931" y="890"/>
                    </a:lnTo>
                    <a:lnTo>
                      <a:pt x="1914" y="893"/>
                    </a:lnTo>
                    <a:lnTo>
                      <a:pt x="1898" y="894"/>
                    </a:lnTo>
                    <a:lnTo>
                      <a:pt x="1881" y="895"/>
                    </a:lnTo>
                    <a:lnTo>
                      <a:pt x="1864" y="895"/>
                    </a:lnTo>
                    <a:close/>
                    <a:moveTo>
                      <a:pt x="488" y="17"/>
                    </a:moveTo>
                    <a:lnTo>
                      <a:pt x="657" y="17"/>
                    </a:lnTo>
                    <a:lnTo>
                      <a:pt x="657" y="447"/>
                    </a:lnTo>
                    <a:lnTo>
                      <a:pt x="657" y="877"/>
                    </a:lnTo>
                    <a:lnTo>
                      <a:pt x="488" y="877"/>
                    </a:lnTo>
                    <a:lnTo>
                      <a:pt x="488" y="521"/>
                    </a:lnTo>
                    <a:lnTo>
                      <a:pt x="170" y="521"/>
                    </a:lnTo>
                    <a:lnTo>
                      <a:pt x="170" y="877"/>
                    </a:lnTo>
                    <a:lnTo>
                      <a:pt x="0" y="877"/>
                    </a:lnTo>
                    <a:lnTo>
                      <a:pt x="0" y="447"/>
                    </a:lnTo>
                    <a:lnTo>
                      <a:pt x="0" y="17"/>
                    </a:lnTo>
                    <a:lnTo>
                      <a:pt x="170" y="17"/>
                    </a:lnTo>
                    <a:lnTo>
                      <a:pt x="170" y="359"/>
                    </a:lnTo>
                    <a:lnTo>
                      <a:pt x="488" y="359"/>
                    </a:lnTo>
                    <a:lnTo>
                      <a:pt x="488" y="17"/>
                    </a:lnTo>
                    <a:close/>
                    <a:moveTo>
                      <a:pt x="1117" y="895"/>
                    </a:moveTo>
                    <a:lnTo>
                      <a:pt x="1098" y="895"/>
                    </a:lnTo>
                    <a:lnTo>
                      <a:pt x="1081" y="894"/>
                    </a:lnTo>
                    <a:lnTo>
                      <a:pt x="1064" y="891"/>
                    </a:lnTo>
                    <a:lnTo>
                      <a:pt x="1048" y="889"/>
                    </a:lnTo>
                    <a:lnTo>
                      <a:pt x="1040" y="888"/>
                    </a:lnTo>
                    <a:lnTo>
                      <a:pt x="1032" y="886"/>
                    </a:lnTo>
                    <a:lnTo>
                      <a:pt x="1016" y="883"/>
                    </a:lnTo>
                    <a:lnTo>
                      <a:pt x="1001" y="879"/>
                    </a:lnTo>
                    <a:lnTo>
                      <a:pt x="985" y="874"/>
                    </a:lnTo>
                    <a:lnTo>
                      <a:pt x="971" y="868"/>
                    </a:lnTo>
                    <a:lnTo>
                      <a:pt x="963" y="866"/>
                    </a:lnTo>
                    <a:lnTo>
                      <a:pt x="956" y="863"/>
                    </a:lnTo>
                    <a:lnTo>
                      <a:pt x="943" y="856"/>
                    </a:lnTo>
                    <a:lnTo>
                      <a:pt x="930" y="849"/>
                    </a:lnTo>
                    <a:lnTo>
                      <a:pt x="917" y="841"/>
                    </a:lnTo>
                    <a:lnTo>
                      <a:pt x="905" y="833"/>
                    </a:lnTo>
                    <a:lnTo>
                      <a:pt x="893" y="824"/>
                    </a:lnTo>
                    <a:lnTo>
                      <a:pt x="882" y="815"/>
                    </a:lnTo>
                    <a:lnTo>
                      <a:pt x="871" y="805"/>
                    </a:lnTo>
                    <a:lnTo>
                      <a:pt x="860" y="795"/>
                    </a:lnTo>
                    <a:lnTo>
                      <a:pt x="851" y="784"/>
                    </a:lnTo>
                    <a:lnTo>
                      <a:pt x="842" y="772"/>
                    </a:lnTo>
                    <a:lnTo>
                      <a:pt x="834" y="760"/>
                    </a:lnTo>
                    <a:lnTo>
                      <a:pt x="830" y="754"/>
                    </a:lnTo>
                    <a:lnTo>
                      <a:pt x="826" y="747"/>
                    </a:lnTo>
                    <a:lnTo>
                      <a:pt x="819" y="734"/>
                    </a:lnTo>
                    <a:lnTo>
                      <a:pt x="813" y="721"/>
                    </a:lnTo>
                    <a:lnTo>
                      <a:pt x="807" y="707"/>
                    </a:lnTo>
                    <a:lnTo>
                      <a:pt x="802" y="693"/>
                    </a:lnTo>
                    <a:lnTo>
                      <a:pt x="798" y="678"/>
                    </a:lnTo>
                    <a:lnTo>
                      <a:pt x="795" y="663"/>
                    </a:lnTo>
                    <a:lnTo>
                      <a:pt x="792" y="646"/>
                    </a:lnTo>
                    <a:lnTo>
                      <a:pt x="790" y="630"/>
                    </a:lnTo>
                    <a:lnTo>
                      <a:pt x="789" y="613"/>
                    </a:lnTo>
                    <a:lnTo>
                      <a:pt x="788" y="596"/>
                    </a:lnTo>
                    <a:lnTo>
                      <a:pt x="788" y="17"/>
                    </a:lnTo>
                    <a:lnTo>
                      <a:pt x="956" y="17"/>
                    </a:lnTo>
                    <a:lnTo>
                      <a:pt x="956" y="583"/>
                    </a:lnTo>
                    <a:lnTo>
                      <a:pt x="957" y="598"/>
                    </a:lnTo>
                    <a:lnTo>
                      <a:pt x="958" y="613"/>
                    </a:lnTo>
                    <a:lnTo>
                      <a:pt x="959" y="620"/>
                    </a:lnTo>
                    <a:lnTo>
                      <a:pt x="961" y="627"/>
                    </a:lnTo>
                    <a:lnTo>
                      <a:pt x="965" y="640"/>
                    </a:lnTo>
                    <a:lnTo>
                      <a:pt x="970" y="653"/>
                    </a:lnTo>
                    <a:lnTo>
                      <a:pt x="976" y="666"/>
                    </a:lnTo>
                    <a:lnTo>
                      <a:pt x="980" y="672"/>
                    </a:lnTo>
                    <a:lnTo>
                      <a:pt x="984" y="677"/>
                    </a:lnTo>
                    <a:lnTo>
                      <a:pt x="993" y="687"/>
                    </a:lnTo>
                    <a:lnTo>
                      <a:pt x="998" y="692"/>
                    </a:lnTo>
                    <a:lnTo>
                      <a:pt x="1004" y="697"/>
                    </a:lnTo>
                    <a:lnTo>
                      <a:pt x="1009" y="701"/>
                    </a:lnTo>
                    <a:lnTo>
                      <a:pt x="1015" y="705"/>
                    </a:lnTo>
                    <a:lnTo>
                      <a:pt x="1021" y="708"/>
                    </a:lnTo>
                    <a:lnTo>
                      <a:pt x="1028" y="712"/>
                    </a:lnTo>
                    <a:lnTo>
                      <a:pt x="1032" y="713"/>
                    </a:lnTo>
                    <a:lnTo>
                      <a:pt x="1035" y="715"/>
                    </a:lnTo>
                    <a:lnTo>
                      <a:pt x="1042" y="718"/>
                    </a:lnTo>
                    <a:lnTo>
                      <a:pt x="1058" y="722"/>
                    </a:lnTo>
                    <a:lnTo>
                      <a:pt x="1076" y="726"/>
                    </a:lnTo>
                    <a:lnTo>
                      <a:pt x="1085" y="727"/>
                    </a:lnTo>
                    <a:lnTo>
                      <a:pt x="1095" y="728"/>
                    </a:lnTo>
                    <a:lnTo>
                      <a:pt x="1106" y="729"/>
                    </a:lnTo>
                    <a:lnTo>
                      <a:pt x="1117" y="729"/>
                    </a:lnTo>
                    <a:lnTo>
                      <a:pt x="1127" y="729"/>
                    </a:lnTo>
                    <a:lnTo>
                      <a:pt x="1137" y="728"/>
                    </a:lnTo>
                    <a:lnTo>
                      <a:pt x="1156" y="726"/>
                    </a:lnTo>
                    <a:lnTo>
                      <a:pt x="1165" y="724"/>
                    </a:lnTo>
                    <a:lnTo>
                      <a:pt x="1174" y="722"/>
                    </a:lnTo>
                    <a:lnTo>
                      <a:pt x="1182" y="720"/>
                    </a:lnTo>
                    <a:lnTo>
                      <a:pt x="1190" y="718"/>
                    </a:lnTo>
                    <a:lnTo>
                      <a:pt x="1197" y="715"/>
                    </a:lnTo>
                    <a:lnTo>
                      <a:pt x="1204" y="712"/>
                    </a:lnTo>
                    <a:lnTo>
                      <a:pt x="1211" y="708"/>
                    </a:lnTo>
                    <a:lnTo>
                      <a:pt x="1217" y="705"/>
                    </a:lnTo>
                    <a:lnTo>
                      <a:pt x="1224" y="701"/>
                    </a:lnTo>
                    <a:lnTo>
                      <a:pt x="1229" y="697"/>
                    </a:lnTo>
                    <a:lnTo>
                      <a:pt x="1240" y="687"/>
                    </a:lnTo>
                    <a:lnTo>
                      <a:pt x="1244" y="682"/>
                    </a:lnTo>
                    <a:lnTo>
                      <a:pt x="1248" y="677"/>
                    </a:lnTo>
                    <a:lnTo>
                      <a:pt x="1252" y="672"/>
                    </a:lnTo>
                    <a:lnTo>
                      <a:pt x="1256" y="666"/>
                    </a:lnTo>
                    <a:lnTo>
                      <a:pt x="1262" y="653"/>
                    </a:lnTo>
                    <a:lnTo>
                      <a:pt x="1265" y="647"/>
                    </a:lnTo>
                    <a:lnTo>
                      <a:pt x="1267" y="640"/>
                    </a:lnTo>
                    <a:lnTo>
                      <a:pt x="1269" y="634"/>
                    </a:lnTo>
                    <a:lnTo>
                      <a:pt x="1271" y="627"/>
                    </a:lnTo>
                    <a:lnTo>
                      <a:pt x="1274" y="613"/>
                    </a:lnTo>
                    <a:lnTo>
                      <a:pt x="1275" y="606"/>
                    </a:lnTo>
                    <a:lnTo>
                      <a:pt x="1275" y="598"/>
                    </a:lnTo>
                    <a:lnTo>
                      <a:pt x="1276" y="583"/>
                    </a:lnTo>
                    <a:lnTo>
                      <a:pt x="1276" y="17"/>
                    </a:lnTo>
                    <a:lnTo>
                      <a:pt x="1445" y="17"/>
                    </a:lnTo>
                    <a:lnTo>
                      <a:pt x="1445" y="596"/>
                    </a:lnTo>
                    <a:lnTo>
                      <a:pt x="1445" y="613"/>
                    </a:lnTo>
                    <a:lnTo>
                      <a:pt x="1443" y="630"/>
                    </a:lnTo>
                    <a:lnTo>
                      <a:pt x="1441" y="646"/>
                    </a:lnTo>
                    <a:lnTo>
                      <a:pt x="1439" y="663"/>
                    </a:lnTo>
                    <a:lnTo>
                      <a:pt x="1435" y="678"/>
                    </a:lnTo>
                    <a:lnTo>
                      <a:pt x="1431" y="693"/>
                    </a:lnTo>
                    <a:lnTo>
                      <a:pt x="1426" y="707"/>
                    </a:lnTo>
                    <a:lnTo>
                      <a:pt x="1420" y="721"/>
                    </a:lnTo>
                    <a:lnTo>
                      <a:pt x="1414" y="734"/>
                    </a:lnTo>
                    <a:lnTo>
                      <a:pt x="1407" y="747"/>
                    </a:lnTo>
                    <a:lnTo>
                      <a:pt x="1399" y="760"/>
                    </a:lnTo>
                    <a:lnTo>
                      <a:pt x="1391" y="772"/>
                    </a:lnTo>
                    <a:lnTo>
                      <a:pt x="1387" y="778"/>
                    </a:lnTo>
                    <a:lnTo>
                      <a:pt x="1382" y="784"/>
                    </a:lnTo>
                    <a:lnTo>
                      <a:pt x="1373" y="795"/>
                    </a:lnTo>
                    <a:lnTo>
                      <a:pt x="1363" y="805"/>
                    </a:lnTo>
                    <a:lnTo>
                      <a:pt x="1357" y="810"/>
                    </a:lnTo>
                    <a:lnTo>
                      <a:pt x="1352" y="815"/>
                    </a:lnTo>
                    <a:lnTo>
                      <a:pt x="1341" y="824"/>
                    </a:lnTo>
                    <a:lnTo>
                      <a:pt x="1328" y="833"/>
                    </a:lnTo>
                    <a:lnTo>
                      <a:pt x="1316" y="841"/>
                    </a:lnTo>
                    <a:lnTo>
                      <a:pt x="1303" y="849"/>
                    </a:lnTo>
                    <a:lnTo>
                      <a:pt x="1290" y="856"/>
                    </a:lnTo>
                    <a:lnTo>
                      <a:pt x="1276" y="863"/>
                    </a:lnTo>
                    <a:lnTo>
                      <a:pt x="1262" y="868"/>
                    </a:lnTo>
                    <a:lnTo>
                      <a:pt x="1248" y="874"/>
                    </a:lnTo>
                    <a:lnTo>
                      <a:pt x="1233" y="879"/>
                    </a:lnTo>
                    <a:lnTo>
                      <a:pt x="1216" y="883"/>
                    </a:lnTo>
                    <a:lnTo>
                      <a:pt x="1201" y="886"/>
                    </a:lnTo>
                    <a:lnTo>
                      <a:pt x="1184" y="889"/>
                    </a:lnTo>
                    <a:lnTo>
                      <a:pt x="1168" y="891"/>
                    </a:lnTo>
                    <a:lnTo>
                      <a:pt x="1151" y="894"/>
                    </a:lnTo>
                    <a:lnTo>
                      <a:pt x="1134" y="895"/>
                    </a:lnTo>
                    <a:lnTo>
                      <a:pt x="1117" y="89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auto">
              <a:xfrm>
                <a:off x="5610225" y="468313"/>
                <a:ext cx="350837" cy="260350"/>
              </a:xfrm>
              <a:custGeom>
                <a:avLst/>
                <a:gdLst>
                  <a:gd name="T0" fmla="*/ 168 w 661"/>
                  <a:gd name="T1" fmla="*/ 3 h 493"/>
                  <a:gd name="T2" fmla="*/ 186 w 661"/>
                  <a:gd name="T3" fmla="*/ 13 h 493"/>
                  <a:gd name="T4" fmla="*/ 205 w 661"/>
                  <a:gd name="T5" fmla="*/ 25 h 493"/>
                  <a:gd name="T6" fmla="*/ 227 w 661"/>
                  <a:gd name="T7" fmla="*/ 42 h 493"/>
                  <a:gd name="T8" fmla="*/ 242 w 661"/>
                  <a:gd name="T9" fmla="*/ 56 h 493"/>
                  <a:gd name="T10" fmla="*/ 254 w 661"/>
                  <a:gd name="T11" fmla="*/ 67 h 493"/>
                  <a:gd name="T12" fmla="*/ 270 w 661"/>
                  <a:gd name="T13" fmla="*/ 87 h 493"/>
                  <a:gd name="T14" fmla="*/ 286 w 661"/>
                  <a:gd name="T15" fmla="*/ 109 h 493"/>
                  <a:gd name="T16" fmla="*/ 313 w 661"/>
                  <a:gd name="T17" fmla="*/ 148 h 493"/>
                  <a:gd name="T18" fmla="*/ 344 w 661"/>
                  <a:gd name="T19" fmla="*/ 136 h 493"/>
                  <a:gd name="T20" fmla="*/ 472 w 661"/>
                  <a:gd name="T21" fmla="*/ 26 h 493"/>
                  <a:gd name="T22" fmla="*/ 486 w 661"/>
                  <a:gd name="T23" fmla="*/ 44 h 493"/>
                  <a:gd name="T24" fmla="*/ 505 w 661"/>
                  <a:gd name="T25" fmla="*/ 67 h 493"/>
                  <a:gd name="T26" fmla="*/ 524 w 661"/>
                  <a:gd name="T27" fmla="*/ 84 h 493"/>
                  <a:gd name="T28" fmla="*/ 537 w 661"/>
                  <a:gd name="T29" fmla="*/ 93 h 493"/>
                  <a:gd name="T30" fmla="*/ 562 w 661"/>
                  <a:gd name="T31" fmla="*/ 107 h 493"/>
                  <a:gd name="T32" fmla="*/ 584 w 661"/>
                  <a:gd name="T33" fmla="*/ 116 h 493"/>
                  <a:gd name="T34" fmla="*/ 604 w 661"/>
                  <a:gd name="T35" fmla="*/ 120 h 493"/>
                  <a:gd name="T36" fmla="*/ 618 w 661"/>
                  <a:gd name="T37" fmla="*/ 121 h 493"/>
                  <a:gd name="T38" fmla="*/ 626 w 661"/>
                  <a:gd name="T39" fmla="*/ 121 h 493"/>
                  <a:gd name="T40" fmla="*/ 482 w 661"/>
                  <a:gd name="T41" fmla="*/ 248 h 493"/>
                  <a:gd name="T42" fmla="*/ 507 w 661"/>
                  <a:gd name="T43" fmla="*/ 248 h 493"/>
                  <a:gd name="T44" fmla="*/ 539 w 661"/>
                  <a:gd name="T45" fmla="*/ 249 h 493"/>
                  <a:gd name="T46" fmla="*/ 564 w 661"/>
                  <a:gd name="T47" fmla="*/ 251 h 493"/>
                  <a:gd name="T48" fmla="*/ 590 w 661"/>
                  <a:gd name="T49" fmla="*/ 256 h 493"/>
                  <a:gd name="T50" fmla="*/ 619 w 661"/>
                  <a:gd name="T51" fmla="*/ 264 h 493"/>
                  <a:gd name="T52" fmla="*/ 647 w 661"/>
                  <a:gd name="T53" fmla="*/ 277 h 493"/>
                  <a:gd name="T54" fmla="*/ 661 w 661"/>
                  <a:gd name="T55" fmla="*/ 285 h 493"/>
                  <a:gd name="T56" fmla="*/ 501 w 661"/>
                  <a:gd name="T57" fmla="*/ 420 h 493"/>
                  <a:gd name="T58" fmla="*/ 471 w 661"/>
                  <a:gd name="T59" fmla="*/ 404 h 493"/>
                  <a:gd name="T60" fmla="*/ 456 w 661"/>
                  <a:gd name="T61" fmla="*/ 397 h 493"/>
                  <a:gd name="T62" fmla="*/ 434 w 661"/>
                  <a:gd name="T63" fmla="*/ 390 h 493"/>
                  <a:gd name="T64" fmla="*/ 413 w 661"/>
                  <a:gd name="T65" fmla="*/ 385 h 493"/>
                  <a:gd name="T66" fmla="*/ 386 w 661"/>
                  <a:gd name="T67" fmla="*/ 381 h 493"/>
                  <a:gd name="T68" fmla="*/ 361 w 661"/>
                  <a:gd name="T69" fmla="*/ 380 h 493"/>
                  <a:gd name="T70" fmla="*/ 327 w 661"/>
                  <a:gd name="T71" fmla="*/ 381 h 493"/>
                  <a:gd name="T72" fmla="*/ 254 w 661"/>
                  <a:gd name="T73" fmla="*/ 434 h 493"/>
                  <a:gd name="T74" fmla="*/ 185 w 661"/>
                  <a:gd name="T75" fmla="*/ 489 h 493"/>
                  <a:gd name="T76" fmla="*/ 175 w 661"/>
                  <a:gd name="T77" fmla="*/ 491 h 493"/>
                  <a:gd name="T78" fmla="*/ 158 w 661"/>
                  <a:gd name="T79" fmla="*/ 493 h 493"/>
                  <a:gd name="T80" fmla="*/ 136 w 661"/>
                  <a:gd name="T81" fmla="*/ 492 h 493"/>
                  <a:gd name="T82" fmla="*/ 116 w 661"/>
                  <a:gd name="T83" fmla="*/ 487 h 493"/>
                  <a:gd name="T84" fmla="*/ 95 w 661"/>
                  <a:gd name="T85" fmla="*/ 479 h 493"/>
                  <a:gd name="T86" fmla="*/ 80 w 661"/>
                  <a:gd name="T87" fmla="*/ 471 h 493"/>
                  <a:gd name="T88" fmla="*/ 65 w 661"/>
                  <a:gd name="T89" fmla="*/ 459 h 493"/>
                  <a:gd name="T90" fmla="*/ 50 w 661"/>
                  <a:gd name="T91" fmla="*/ 446 h 493"/>
                  <a:gd name="T92" fmla="*/ 34 w 661"/>
                  <a:gd name="T93" fmla="*/ 430 h 493"/>
                  <a:gd name="T94" fmla="*/ 90 w 661"/>
                  <a:gd name="T95" fmla="*/ 351 h 493"/>
                  <a:gd name="T96" fmla="*/ 163 w 661"/>
                  <a:gd name="T97" fmla="*/ 290 h 493"/>
                  <a:gd name="T98" fmla="*/ 155 w 661"/>
                  <a:gd name="T99" fmla="*/ 281 h 493"/>
                  <a:gd name="T100" fmla="*/ 131 w 661"/>
                  <a:gd name="T101" fmla="*/ 247 h 493"/>
                  <a:gd name="T102" fmla="*/ 113 w 661"/>
                  <a:gd name="T103" fmla="*/ 224 h 493"/>
                  <a:gd name="T104" fmla="*/ 92 w 661"/>
                  <a:gd name="T105" fmla="*/ 201 h 493"/>
                  <a:gd name="T106" fmla="*/ 67 w 661"/>
                  <a:gd name="T107" fmla="*/ 178 h 493"/>
                  <a:gd name="T108" fmla="*/ 36 w 661"/>
                  <a:gd name="T109" fmla="*/ 155 h 493"/>
                  <a:gd name="T110" fmla="*/ 9 w 661"/>
                  <a:gd name="T111" fmla="*/ 140 h 493"/>
                  <a:gd name="T112" fmla="*/ 161 w 661"/>
                  <a:gd name="T113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1" h="493">
                    <a:moveTo>
                      <a:pt x="161" y="0"/>
                    </a:moveTo>
                    <a:lnTo>
                      <a:pt x="168" y="3"/>
                    </a:lnTo>
                    <a:lnTo>
                      <a:pt x="176" y="7"/>
                    </a:lnTo>
                    <a:lnTo>
                      <a:pt x="186" y="13"/>
                    </a:lnTo>
                    <a:lnTo>
                      <a:pt x="198" y="20"/>
                    </a:lnTo>
                    <a:lnTo>
                      <a:pt x="205" y="25"/>
                    </a:lnTo>
                    <a:lnTo>
                      <a:pt x="212" y="30"/>
                    </a:lnTo>
                    <a:lnTo>
                      <a:pt x="227" y="42"/>
                    </a:lnTo>
                    <a:lnTo>
                      <a:pt x="234" y="49"/>
                    </a:lnTo>
                    <a:lnTo>
                      <a:pt x="242" y="56"/>
                    </a:lnTo>
                    <a:lnTo>
                      <a:pt x="248" y="61"/>
                    </a:lnTo>
                    <a:lnTo>
                      <a:pt x="254" y="67"/>
                    </a:lnTo>
                    <a:lnTo>
                      <a:pt x="264" y="80"/>
                    </a:lnTo>
                    <a:lnTo>
                      <a:pt x="270" y="87"/>
                    </a:lnTo>
                    <a:lnTo>
                      <a:pt x="275" y="94"/>
                    </a:lnTo>
                    <a:lnTo>
                      <a:pt x="286" y="109"/>
                    </a:lnTo>
                    <a:lnTo>
                      <a:pt x="305" y="137"/>
                    </a:lnTo>
                    <a:lnTo>
                      <a:pt x="313" y="148"/>
                    </a:lnTo>
                    <a:lnTo>
                      <a:pt x="320" y="157"/>
                    </a:lnTo>
                    <a:lnTo>
                      <a:pt x="344" y="136"/>
                    </a:lnTo>
                    <a:lnTo>
                      <a:pt x="397" y="91"/>
                    </a:lnTo>
                    <a:lnTo>
                      <a:pt x="472" y="26"/>
                    </a:lnTo>
                    <a:lnTo>
                      <a:pt x="479" y="35"/>
                    </a:lnTo>
                    <a:lnTo>
                      <a:pt x="486" y="44"/>
                    </a:lnTo>
                    <a:lnTo>
                      <a:pt x="499" y="60"/>
                    </a:lnTo>
                    <a:lnTo>
                      <a:pt x="505" y="67"/>
                    </a:lnTo>
                    <a:lnTo>
                      <a:pt x="511" y="73"/>
                    </a:lnTo>
                    <a:lnTo>
                      <a:pt x="524" y="84"/>
                    </a:lnTo>
                    <a:lnTo>
                      <a:pt x="531" y="89"/>
                    </a:lnTo>
                    <a:lnTo>
                      <a:pt x="537" y="93"/>
                    </a:lnTo>
                    <a:lnTo>
                      <a:pt x="550" y="101"/>
                    </a:lnTo>
                    <a:lnTo>
                      <a:pt x="562" y="107"/>
                    </a:lnTo>
                    <a:lnTo>
                      <a:pt x="574" y="111"/>
                    </a:lnTo>
                    <a:lnTo>
                      <a:pt x="584" y="116"/>
                    </a:lnTo>
                    <a:lnTo>
                      <a:pt x="594" y="118"/>
                    </a:lnTo>
                    <a:lnTo>
                      <a:pt x="604" y="120"/>
                    </a:lnTo>
                    <a:lnTo>
                      <a:pt x="611" y="121"/>
                    </a:lnTo>
                    <a:lnTo>
                      <a:pt x="618" y="121"/>
                    </a:lnTo>
                    <a:lnTo>
                      <a:pt x="622" y="121"/>
                    </a:lnTo>
                    <a:lnTo>
                      <a:pt x="626" y="121"/>
                    </a:lnTo>
                    <a:lnTo>
                      <a:pt x="475" y="247"/>
                    </a:lnTo>
                    <a:lnTo>
                      <a:pt x="482" y="248"/>
                    </a:lnTo>
                    <a:lnTo>
                      <a:pt x="490" y="248"/>
                    </a:lnTo>
                    <a:lnTo>
                      <a:pt x="507" y="248"/>
                    </a:lnTo>
                    <a:lnTo>
                      <a:pt x="528" y="249"/>
                    </a:lnTo>
                    <a:lnTo>
                      <a:pt x="539" y="249"/>
                    </a:lnTo>
                    <a:lnTo>
                      <a:pt x="551" y="250"/>
                    </a:lnTo>
                    <a:lnTo>
                      <a:pt x="564" y="251"/>
                    </a:lnTo>
                    <a:lnTo>
                      <a:pt x="577" y="253"/>
                    </a:lnTo>
                    <a:lnTo>
                      <a:pt x="590" y="256"/>
                    </a:lnTo>
                    <a:lnTo>
                      <a:pt x="605" y="259"/>
                    </a:lnTo>
                    <a:lnTo>
                      <a:pt x="619" y="264"/>
                    </a:lnTo>
                    <a:lnTo>
                      <a:pt x="633" y="270"/>
                    </a:lnTo>
                    <a:lnTo>
                      <a:pt x="647" y="277"/>
                    </a:lnTo>
                    <a:lnTo>
                      <a:pt x="654" y="281"/>
                    </a:lnTo>
                    <a:lnTo>
                      <a:pt x="661" y="285"/>
                    </a:lnTo>
                    <a:lnTo>
                      <a:pt x="581" y="354"/>
                    </a:lnTo>
                    <a:lnTo>
                      <a:pt x="501" y="420"/>
                    </a:lnTo>
                    <a:lnTo>
                      <a:pt x="487" y="411"/>
                    </a:lnTo>
                    <a:lnTo>
                      <a:pt x="471" y="404"/>
                    </a:lnTo>
                    <a:lnTo>
                      <a:pt x="464" y="400"/>
                    </a:lnTo>
                    <a:lnTo>
                      <a:pt x="456" y="397"/>
                    </a:lnTo>
                    <a:lnTo>
                      <a:pt x="442" y="392"/>
                    </a:lnTo>
                    <a:lnTo>
                      <a:pt x="434" y="390"/>
                    </a:lnTo>
                    <a:lnTo>
                      <a:pt x="427" y="388"/>
                    </a:lnTo>
                    <a:lnTo>
                      <a:pt x="413" y="385"/>
                    </a:lnTo>
                    <a:lnTo>
                      <a:pt x="399" y="383"/>
                    </a:lnTo>
                    <a:lnTo>
                      <a:pt x="386" y="381"/>
                    </a:lnTo>
                    <a:lnTo>
                      <a:pt x="374" y="380"/>
                    </a:lnTo>
                    <a:lnTo>
                      <a:pt x="361" y="380"/>
                    </a:lnTo>
                    <a:lnTo>
                      <a:pt x="342" y="380"/>
                    </a:lnTo>
                    <a:lnTo>
                      <a:pt x="327" y="381"/>
                    </a:lnTo>
                    <a:lnTo>
                      <a:pt x="318" y="381"/>
                    </a:lnTo>
                    <a:lnTo>
                      <a:pt x="254" y="434"/>
                    </a:lnTo>
                    <a:lnTo>
                      <a:pt x="189" y="488"/>
                    </a:lnTo>
                    <a:lnTo>
                      <a:pt x="185" y="489"/>
                    </a:lnTo>
                    <a:lnTo>
                      <a:pt x="181" y="490"/>
                    </a:lnTo>
                    <a:lnTo>
                      <a:pt x="175" y="491"/>
                    </a:lnTo>
                    <a:lnTo>
                      <a:pt x="167" y="493"/>
                    </a:lnTo>
                    <a:lnTo>
                      <a:pt x="158" y="493"/>
                    </a:lnTo>
                    <a:lnTo>
                      <a:pt x="147" y="493"/>
                    </a:lnTo>
                    <a:lnTo>
                      <a:pt x="136" y="492"/>
                    </a:lnTo>
                    <a:lnTo>
                      <a:pt x="122" y="489"/>
                    </a:lnTo>
                    <a:lnTo>
                      <a:pt x="116" y="487"/>
                    </a:lnTo>
                    <a:lnTo>
                      <a:pt x="109" y="485"/>
                    </a:lnTo>
                    <a:lnTo>
                      <a:pt x="95" y="479"/>
                    </a:lnTo>
                    <a:lnTo>
                      <a:pt x="88" y="475"/>
                    </a:lnTo>
                    <a:lnTo>
                      <a:pt x="80" y="471"/>
                    </a:lnTo>
                    <a:lnTo>
                      <a:pt x="73" y="466"/>
                    </a:lnTo>
                    <a:lnTo>
                      <a:pt x="65" y="459"/>
                    </a:lnTo>
                    <a:lnTo>
                      <a:pt x="57" y="453"/>
                    </a:lnTo>
                    <a:lnTo>
                      <a:pt x="50" y="446"/>
                    </a:lnTo>
                    <a:lnTo>
                      <a:pt x="42" y="438"/>
                    </a:lnTo>
                    <a:lnTo>
                      <a:pt x="34" y="430"/>
                    </a:lnTo>
                    <a:lnTo>
                      <a:pt x="18" y="410"/>
                    </a:lnTo>
                    <a:lnTo>
                      <a:pt x="90" y="351"/>
                    </a:lnTo>
                    <a:lnTo>
                      <a:pt x="140" y="309"/>
                    </a:lnTo>
                    <a:lnTo>
                      <a:pt x="163" y="290"/>
                    </a:lnTo>
                    <a:lnTo>
                      <a:pt x="159" y="286"/>
                    </a:lnTo>
                    <a:lnTo>
                      <a:pt x="155" y="281"/>
                    </a:lnTo>
                    <a:lnTo>
                      <a:pt x="145" y="266"/>
                    </a:lnTo>
                    <a:lnTo>
                      <a:pt x="131" y="247"/>
                    </a:lnTo>
                    <a:lnTo>
                      <a:pt x="122" y="236"/>
                    </a:lnTo>
                    <a:lnTo>
                      <a:pt x="113" y="224"/>
                    </a:lnTo>
                    <a:lnTo>
                      <a:pt x="103" y="213"/>
                    </a:lnTo>
                    <a:lnTo>
                      <a:pt x="92" y="201"/>
                    </a:lnTo>
                    <a:lnTo>
                      <a:pt x="80" y="189"/>
                    </a:lnTo>
                    <a:lnTo>
                      <a:pt x="67" y="178"/>
                    </a:lnTo>
                    <a:lnTo>
                      <a:pt x="52" y="166"/>
                    </a:lnTo>
                    <a:lnTo>
                      <a:pt x="36" y="155"/>
                    </a:lnTo>
                    <a:lnTo>
                      <a:pt x="19" y="145"/>
                    </a:lnTo>
                    <a:lnTo>
                      <a:pt x="9" y="140"/>
                    </a:lnTo>
                    <a:lnTo>
                      <a:pt x="0" y="136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</p:grpSp>
      </p:grp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8208963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8208963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056813" y="5156224"/>
            <a:ext cx="1368424" cy="1081088"/>
          </a:xfrm>
        </p:spPr>
        <p:txBody>
          <a:bodyPr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kumppanin logo </a:t>
            </a:r>
          </a:p>
        </p:txBody>
      </p:sp>
    </p:spTree>
    <p:extLst>
      <p:ext uri="{BB962C8B-B14F-4D97-AF65-F5344CB8AC3E}">
        <p14:creationId xmlns:p14="http://schemas.microsoft.com/office/powerpoint/2010/main" val="127253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 2 kumppan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7675D725-1B8B-4341-BBBD-64D9969DEFE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899401" y="-1588"/>
            <a:ext cx="4292599" cy="2422526"/>
            <a:chOff x="7899401" y="-1588"/>
            <a:chExt cx="4292599" cy="2422526"/>
          </a:xfrm>
        </p:grpSpPr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7899401" y="-1588"/>
              <a:ext cx="4292599" cy="2422526"/>
            </a:xfrm>
            <a:custGeom>
              <a:avLst/>
              <a:gdLst>
                <a:gd name="T0" fmla="*/ 8111 w 8111"/>
                <a:gd name="T1" fmla="*/ 1579 h 4577"/>
                <a:gd name="T2" fmla="*/ 7683 w 8111"/>
                <a:gd name="T3" fmla="*/ 1954 h 4577"/>
                <a:gd name="T4" fmla="*/ 7256 w 8111"/>
                <a:gd name="T5" fmla="*/ 2329 h 4577"/>
                <a:gd name="T6" fmla="*/ 6828 w 8111"/>
                <a:gd name="T7" fmla="*/ 2703 h 4577"/>
                <a:gd name="T8" fmla="*/ 6400 w 8111"/>
                <a:gd name="T9" fmla="*/ 3078 h 4577"/>
                <a:gd name="T10" fmla="*/ 5973 w 8111"/>
                <a:gd name="T11" fmla="*/ 3452 h 4577"/>
                <a:gd name="T12" fmla="*/ 5545 w 8111"/>
                <a:gd name="T13" fmla="*/ 3828 h 4577"/>
                <a:gd name="T14" fmla="*/ 5118 w 8111"/>
                <a:gd name="T15" fmla="*/ 4202 h 4577"/>
                <a:gd name="T16" fmla="*/ 4690 w 8111"/>
                <a:gd name="T17" fmla="*/ 4577 h 4577"/>
                <a:gd name="T18" fmla="*/ 4550 w 8111"/>
                <a:gd name="T19" fmla="*/ 4353 h 4577"/>
                <a:gd name="T20" fmla="*/ 4408 w 8111"/>
                <a:gd name="T21" fmla="*/ 4134 h 4577"/>
                <a:gd name="T22" fmla="*/ 4337 w 8111"/>
                <a:gd name="T23" fmla="*/ 4027 h 4577"/>
                <a:gd name="T24" fmla="*/ 4265 w 8111"/>
                <a:gd name="T25" fmla="*/ 3922 h 4577"/>
                <a:gd name="T26" fmla="*/ 4121 w 8111"/>
                <a:gd name="T27" fmla="*/ 3716 h 4577"/>
                <a:gd name="T28" fmla="*/ 3977 w 8111"/>
                <a:gd name="T29" fmla="*/ 3515 h 4577"/>
                <a:gd name="T30" fmla="*/ 3831 w 8111"/>
                <a:gd name="T31" fmla="*/ 3320 h 4577"/>
                <a:gd name="T32" fmla="*/ 3684 w 8111"/>
                <a:gd name="T33" fmla="*/ 3131 h 4577"/>
                <a:gd name="T34" fmla="*/ 3612 w 8111"/>
                <a:gd name="T35" fmla="*/ 3039 h 4577"/>
                <a:gd name="T36" fmla="*/ 3538 w 8111"/>
                <a:gd name="T37" fmla="*/ 2947 h 4577"/>
                <a:gd name="T38" fmla="*/ 3390 w 8111"/>
                <a:gd name="T39" fmla="*/ 2770 h 4577"/>
                <a:gd name="T40" fmla="*/ 3243 w 8111"/>
                <a:gd name="T41" fmla="*/ 2597 h 4577"/>
                <a:gd name="T42" fmla="*/ 3093 w 8111"/>
                <a:gd name="T43" fmla="*/ 2430 h 4577"/>
                <a:gd name="T44" fmla="*/ 2945 w 8111"/>
                <a:gd name="T45" fmla="*/ 2267 h 4577"/>
                <a:gd name="T46" fmla="*/ 2796 w 8111"/>
                <a:gd name="T47" fmla="*/ 2111 h 4577"/>
                <a:gd name="T48" fmla="*/ 2647 w 8111"/>
                <a:gd name="T49" fmla="*/ 1959 h 4577"/>
                <a:gd name="T50" fmla="*/ 2496 w 8111"/>
                <a:gd name="T51" fmla="*/ 1811 h 4577"/>
                <a:gd name="T52" fmla="*/ 2347 w 8111"/>
                <a:gd name="T53" fmla="*/ 1670 h 4577"/>
                <a:gd name="T54" fmla="*/ 2198 w 8111"/>
                <a:gd name="T55" fmla="*/ 1533 h 4577"/>
                <a:gd name="T56" fmla="*/ 2123 w 8111"/>
                <a:gd name="T57" fmla="*/ 1466 h 4577"/>
                <a:gd name="T58" fmla="*/ 2047 w 8111"/>
                <a:gd name="T59" fmla="*/ 1401 h 4577"/>
                <a:gd name="T60" fmla="*/ 1898 w 8111"/>
                <a:gd name="T61" fmla="*/ 1273 h 4577"/>
                <a:gd name="T62" fmla="*/ 1749 w 8111"/>
                <a:gd name="T63" fmla="*/ 1150 h 4577"/>
                <a:gd name="T64" fmla="*/ 1600 w 8111"/>
                <a:gd name="T65" fmla="*/ 1031 h 4577"/>
                <a:gd name="T66" fmla="*/ 1451 w 8111"/>
                <a:gd name="T67" fmla="*/ 917 h 4577"/>
                <a:gd name="T68" fmla="*/ 1303 w 8111"/>
                <a:gd name="T69" fmla="*/ 807 h 4577"/>
                <a:gd name="T70" fmla="*/ 1156 w 8111"/>
                <a:gd name="T71" fmla="*/ 702 h 4577"/>
                <a:gd name="T72" fmla="*/ 1009 w 8111"/>
                <a:gd name="T73" fmla="*/ 600 h 4577"/>
                <a:gd name="T74" fmla="*/ 861 w 8111"/>
                <a:gd name="T75" fmla="*/ 502 h 4577"/>
                <a:gd name="T76" fmla="*/ 716 w 8111"/>
                <a:gd name="T77" fmla="*/ 409 h 4577"/>
                <a:gd name="T78" fmla="*/ 571 w 8111"/>
                <a:gd name="T79" fmla="*/ 320 h 4577"/>
                <a:gd name="T80" fmla="*/ 427 w 8111"/>
                <a:gd name="T81" fmla="*/ 234 h 4577"/>
                <a:gd name="T82" fmla="*/ 283 w 8111"/>
                <a:gd name="T83" fmla="*/ 152 h 4577"/>
                <a:gd name="T84" fmla="*/ 141 w 8111"/>
                <a:gd name="T85" fmla="*/ 75 h 4577"/>
                <a:gd name="T86" fmla="*/ 0 w 8111"/>
                <a:gd name="T87" fmla="*/ 0 h 4577"/>
                <a:gd name="T88" fmla="*/ 506 w 8111"/>
                <a:gd name="T89" fmla="*/ 0 h 4577"/>
                <a:gd name="T90" fmla="*/ 1014 w 8111"/>
                <a:gd name="T91" fmla="*/ 0 h 4577"/>
                <a:gd name="T92" fmla="*/ 1520 w 8111"/>
                <a:gd name="T93" fmla="*/ 0 h 4577"/>
                <a:gd name="T94" fmla="*/ 2027 w 8111"/>
                <a:gd name="T95" fmla="*/ 0 h 4577"/>
                <a:gd name="T96" fmla="*/ 2534 w 8111"/>
                <a:gd name="T97" fmla="*/ 0 h 4577"/>
                <a:gd name="T98" fmla="*/ 3041 w 8111"/>
                <a:gd name="T99" fmla="*/ 0 h 4577"/>
                <a:gd name="T100" fmla="*/ 3548 w 8111"/>
                <a:gd name="T101" fmla="*/ 0 h 4577"/>
                <a:gd name="T102" fmla="*/ 4056 w 8111"/>
                <a:gd name="T103" fmla="*/ 0 h 4577"/>
                <a:gd name="T104" fmla="*/ 4562 w 8111"/>
                <a:gd name="T105" fmla="*/ 0 h 4577"/>
                <a:gd name="T106" fmla="*/ 5069 w 8111"/>
                <a:gd name="T107" fmla="*/ 0 h 4577"/>
                <a:gd name="T108" fmla="*/ 5575 w 8111"/>
                <a:gd name="T109" fmla="*/ 0 h 4577"/>
                <a:gd name="T110" fmla="*/ 6083 w 8111"/>
                <a:gd name="T111" fmla="*/ 0 h 4577"/>
                <a:gd name="T112" fmla="*/ 6589 w 8111"/>
                <a:gd name="T113" fmla="*/ 0 h 4577"/>
                <a:gd name="T114" fmla="*/ 7096 w 8111"/>
                <a:gd name="T115" fmla="*/ 0 h 4577"/>
                <a:gd name="T116" fmla="*/ 7604 w 8111"/>
                <a:gd name="T117" fmla="*/ 0 h 4577"/>
                <a:gd name="T118" fmla="*/ 8111 w 8111"/>
                <a:gd name="T119" fmla="*/ 0 h 4577"/>
                <a:gd name="T120" fmla="*/ 8111 w 8111"/>
                <a:gd name="T121" fmla="*/ 790 h 4577"/>
                <a:gd name="T122" fmla="*/ 8111 w 8111"/>
                <a:gd name="T123" fmla="*/ 1579 h 4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11" h="4577">
                  <a:moveTo>
                    <a:pt x="8111" y="1579"/>
                  </a:moveTo>
                  <a:lnTo>
                    <a:pt x="7683" y="1954"/>
                  </a:lnTo>
                  <a:lnTo>
                    <a:pt x="7256" y="2329"/>
                  </a:lnTo>
                  <a:lnTo>
                    <a:pt x="6828" y="2703"/>
                  </a:lnTo>
                  <a:lnTo>
                    <a:pt x="6400" y="3078"/>
                  </a:lnTo>
                  <a:lnTo>
                    <a:pt x="5973" y="3452"/>
                  </a:lnTo>
                  <a:lnTo>
                    <a:pt x="5545" y="3828"/>
                  </a:lnTo>
                  <a:lnTo>
                    <a:pt x="5118" y="4202"/>
                  </a:lnTo>
                  <a:lnTo>
                    <a:pt x="4690" y="4577"/>
                  </a:lnTo>
                  <a:lnTo>
                    <a:pt x="4550" y="4353"/>
                  </a:lnTo>
                  <a:lnTo>
                    <a:pt x="4408" y="4134"/>
                  </a:lnTo>
                  <a:lnTo>
                    <a:pt x="4337" y="4027"/>
                  </a:lnTo>
                  <a:lnTo>
                    <a:pt x="4265" y="3922"/>
                  </a:lnTo>
                  <a:lnTo>
                    <a:pt x="4121" y="3716"/>
                  </a:lnTo>
                  <a:lnTo>
                    <a:pt x="3977" y="3515"/>
                  </a:lnTo>
                  <a:lnTo>
                    <a:pt x="3831" y="3320"/>
                  </a:lnTo>
                  <a:lnTo>
                    <a:pt x="3684" y="3131"/>
                  </a:lnTo>
                  <a:lnTo>
                    <a:pt x="3612" y="3039"/>
                  </a:lnTo>
                  <a:lnTo>
                    <a:pt x="3538" y="2947"/>
                  </a:lnTo>
                  <a:lnTo>
                    <a:pt x="3390" y="2770"/>
                  </a:lnTo>
                  <a:lnTo>
                    <a:pt x="3243" y="2597"/>
                  </a:lnTo>
                  <a:lnTo>
                    <a:pt x="3093" y="2430"/>
                  </a:lnTo>
                  <a:lnTo>
                    <a:pt x="2945" y="2267"/>
                  </a:lnTo>
                  <a:lnTo>
                    <a:pt x="2796" y="2111"/>
                  </a:lnTo>
                  <a:lnTo>
                    <a:pt x="2647" y="1959"/>
                  </a:lnTo>
                  <a:lnTo>
                    <a:pt x="2496" y="1811"/>
                  </a:lnTo>
                  <a:lnTo>
                    <a:pt x="2347" y="1670"/>
                  </a:lnTo>
                  <a:lnTo>
                    <a:pt x="2198" y="1533"/>
                  </a:lnTo>
                  <a:lnTo>
                    <a:pt x="2123" y="1466"/>
                  </a:lnTo>
                  <a:lnTo>
                    <a:pt x="2047" y="1401"/>
                  </a:lnTo>
                  <a:lnTo>
                    <a:pt x="1898" y="1273"/>
                  </a:lnTo>
                  <a:lnTo>
                    <a:pt x="1749" y="1150"/>
                  </a:lnTo>
                  <a:lnTo>
                    <a:pt x="1600" y="1031"/>
                  </a:lnTo>
                  <a:lnTo>
                    <a:pt x="1451" y="917"/>
                  </a:lnTo>
                  <a:lnTo>
                    <a:pt x="1303" y="807"/>
                  </a:lnTo>
                  <a:lnTo>
                    <a:pt x="1156" y="702"/>
                  </a:lnTo>
                  <a:lnTo>
                    <a:pt x="1009" y="600"/>
                  </a:lnTo>
                  <a:lnTo>
                    <a:pt x="861" y="502"/>
                  </a:lnTo>
                  <a:lnTo>
                    <a:pt x="716" y="409"/>
                  </a:lnTo>
                  <a:lnTo>
                    <a:pt x="571" y="320"/>
                  </a:lnTo>
                  <a:lnTo>
                    <a:pt x="427" y="234"/>
                  </a:lnTo>
                  <a:lnTo>
                    <a:pt x="283" y="152"/>
                  </a:lnTo>
                  <a:lnTo>
                    <a:pt x="141" y="75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1014" y="0"/>
                  </a:lnTo>
                  <a:lnTo>
                    <a:pt x="1520" y="0"/>
                  </a:lnTo>
                  <a:lnTo>
                    <a:pt x="2027" y="0"/>
                  </a:lnTo>
                  <a:lnTo>
                    <a:pt x="2534" y="0"/>
                  </a:lnTo>
                  <a:lnTo>
                    <a:pt x="3041" y="0"/>
                  </a:lnTo>
                  <a:lnTo>
                    <a:pt x="3548" y="0"/>
                  </a:lnTo>
                  <a:lnTo>
                    <a:pt x="4056" y="0"/>
                  </a:lnTo>
                  <a:lnTo>
                    <a:pt x="4562" y="0"/>
                  </a:lnTo>
                  <a:lnTo>
                    <a:pt x="5069" y="0"/>
                  </a:lnTo>
                  <a:lnTo>
                    <a:pt x="5575" y="0"/>
                  </a:lnTo>
                  <a:lnTo>
                    <a:pt x="6083" y="0"/>
                  </a:lnTo>
                  <a:lnTo>
                    <a:pt x="6589" y="0"/>
                  </a:lnTo>
                  <a:lnTo>
                    <a:pt x="7096" y="0"/>
                  </a:lnTo>
                  <a:lnTo>
                    <a:pt x="7604" y="0"/>
                  </a:lnTo>
                  <a:lnTo>
                    <a:pt x="8111" y="0"/>
                  </a:lnTo>
                  <a:lnTo>
                    <a:pt x="8111" y="790"/>
                  </a:lnTo>
                  <a:lnTo>
                    <a:pt x="8111" y="1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039814" y="477538"/>
              <a:ext cx="1416840" cy="648000"/>
              <a:chOff x="4471987" y="468313"/>
              <a:chExt cx="1489075" cy="681037"/>
            </a:xfrm>
          </p:grpSpPr>
          <p:sp>
            <p:nvSpPr>
              <p:cNvPr id="11" name="Freeform 7"/>
              <p:cNvSpPr>
                <a:spLocks noEditPoints="1"/>
              </p:cNvSpPr>
              <p:nvPr userDrawn="1"/>
            </p:nvSpPr>
            <p:spPr bwMode="auto">
              <a:xfrm>
                <a:off x="4471987" y="676275"/>
                <a:ext cx="1152525" cy="473075"/>
              </a:xfrm>
              <a:custGeom>
                <a:avLst/>
                <a:gdLst>
                  <a:gd name="T0" fmla="*/ 1772 w 2177"/>
                  <a:gd name="T1" fmla="*/ 886 h 895"/>
                  <a:gd name="T2" fmla="*/ 1669 w 2177"/>
                  <a:gd name="T3" fmla="*/ 849 h 895"/>
                  <a:gd name="T4" fmla="*/ 1590 w 2177"/>
                  <a:gd name="T5" fmla="*/ 788 h 895"/>
                  <a:gd name="T6" fmla="*/ 1541 w 2177"/>
                  <a:gd name="T7" fmla="*/ 717 h 895"/>
                  <a:gd name="T8" fmla="*/ 1701 w 2177"/>
                  <a:gd name="T9" fmla="*/ 651 h 895"/>
                  <a:gd name="T10" fmla="*/ 1761 w 2177"/>
                  <a:gd name="T11" fmla="*/ 705 h 895"/>
                  <a:gd name="T12" fmla="*/ 1850 w 2177"/>
                  <a:gd name="T13" fmla="*/ 728 h 895"/>
                  <a:gd name="T14" fmla="*/ 1947 w 2177"/>
                  <a:gd name="T15" fmla="*/ 717 h 895"/>
                  <a:gd name="T16" fmla="*/ 1990 w 2177"/>
                  <a:gd name="T17" fmla="*/ 688 h 895"/>
                  <a:gd name="T18" fmla="*/ 2006 w 2177"/>
                  <a:gd name="T19" fmla="*/ 632 h 895"/>
                  <a:gd name="T20" fmla="*/ 1989 w 2177"/>
                  <a:gd name="T21" fmla="*/ 588 h 895"/>
                  <a:gd name="T22" fmla="*/ 1904 w 2177"/>
                  <a:gd name="T23" fmla="*/ 538 h 895"/>
                  <a:gd name="T24" fmla="*/ 1703 w 2177"/>
                  <a:gd name="T25" fmla="*/ 469 h 895"/>
                  <a:gd name="T26" fmla="*/ 1625 w 2177"/>
                  <a:gd name="T27" fmla="*/ 415 h 895"/>
                  <a:gd name="T28" fmla="*/ 1575 w 2177"/>
                  <a:gd name="T29" fmla="*/ 337 h 895"/>
                  <a:gd name="T30" fmla="*/ 1562 w 2177"/>
                  <a:gd name="T31" fmla="*/ 241 h 895"/>
                  <a:gd name="T32" fmla="*/ 1592 w 2177"/>
                  <a:gd name="T33" fmla="*/ 136 h 895"/>
                  <a:gd name="T34" fmla="*/ 1658 w 2177"/>
                  <a:gd name="T35" fmla="*/ 59 h 895"/>
                  <a:gd name="T36" fmla="*/ 1751 w 2177"/>
                  <a:gd name="T37" fmla="*/ 13 h 895"/>
                  <a:gd name="T38" fmla="*/ 1871 w 2177"/>
                  <a:gd name="T39" fmla="*/ 1 h 895"/>
                  <a:gd name="T40" fmla="*/ 1967 w 2177"/>
                  <a:gd name="T41" fmla="*/ 21 h 895"/>
                  <a:gd name="T42" fmla="*/ 2049 w 2177"/>
                  <a:gd name="T43" fmla="*/ 64 h 895"/>
                  <a:gd name="T44" fmla="*/ 2121 w 2177"/>
                  <a:gd name="T45" fmla="*/ 140 h 895"/>
                  <a:gd name="T46" fmla="*/ 2003 w 2177"/>
                  <a:gd name="T47" fmla="*/ 263 h 895"/>
                  <a:gd name="T48" fmla="*/ 1953 w 2177"/>
                  <a:gd name="T49" fmla="*/ 200 h 895"/>
                  <a:gd name="T50" fmla="*/ 1902 w 2177"/>
                  <a:gd name="T51" fmla="*/ 173 h 895"/>
                  <a:gd name="T52" fmla="*/ 1807 w 2177"/>
                  <a:gd name="T53" fmla="*/ 168 h 895"/>
                  <a:gd name="T54" fmla="*/ 1748 w 2177"/>
                  <a:gd name="T55" fmla="*/ 203 h 895"/>
                  <a:gd name="T56" fmla="*/ 1732 w 2177"/>
                  <a:gd name="T57" fmla="*/ 260 h 895"/>
                  <a:gd name="T58" fmla="*/ 1752 w 2177"/>
                  <a:gd name="T59" fmla="*/ 305 h 895"/>
                  <a:gd name="T60" fmla="*/ 1832 w 2177"/>
                  <a:gd name="T61" fmla="*/ 350 h 895"/>
                  <a:gd name="T62" fmla="*/ 2043 w 2177"/>
                  <a:gd name="T63" fmla="*/ 428 h 895"/>
                  <a:gd name="T64" fmla="*/ 2131 w 2177"/>
                  <a:gd name="T65" fmla="*/ 495 h 895"/>
                  <a:gd name="T66" fmla="*/ 2170 w 2177"/>
                  <a:gd name="T67" fmla="*/ 576 h 895"/>
                  <a:gd name="T68" fmla="*/ 2171 w 2177"/>
                  <a:gd name="T69" fmla="*/ 693 h 895"/>
                  <a:gd name="T70" fmla="*/ 2126 w 2177"/>
                  <a:gd name="T71" fmla="*/ 789 h 895"/>
                  <a:gd name="T72" fmla="*/ 2056 w 2177"/>
                  <a:gd name="T73" fmla="*/ 848 h 895"/>
                  <a:gd name="T74" fmla="*/ 1946 w 2177"/>
                  <a:gd name="T75" fmla="*/ 887 h 895"/>
                  <a:gd name="T76" fmla="*/ 657 w 2177"/>
                  <a:gd name="T77" fmla="*/ 447 h 895"/>
                  <a:gd name="T78" fmla="*/ 0 w 2177"/>
                  <a:gd name="T79" fmla="*/ 17 h 895"/>
                  <a:gd name="T80" fmla="*/ 1064 w 2177"/>
                  <a:gd name="T81" fmla="*/ 891 h 895"/>
                  <a:gd name="T82" fmla="*/ 963 w 2177"/>
                  <a:gd name="T83" fmla="*/ 866 h 895"/>
                  <a:gd name="T84" fmla="*/ 871 w 2177"/>
                  <a:gd name="T85" fmla="*/ 805 h 895"/>
                  <a:gd name="T86" fmla="*/ 813 w 2177"/>
                  <a:gd name="T87" fmla="*/ 721 h 895"/>
                  <a:gd name="T88" fmla="*/ 788 w 2177"/>
                  <a:gd name="T89" fmla="*/ 596 h 895"/>
                  <a:gd name="T90" fmla="*/ 965 w 2177"/>
                  <a:gd name="T91" fmla="*/ 640 h 895"/>
                  <a:gd name="T92" fmla="*/ 1009 w 2177"/>
                  <a:gd name="T93" fmla="*/ 701 h 895"/>
                  <a:gd name="T94" fmla="*/ 1076 w 2177"/>
                  <a:gd name="T95" fmla="*/ 726 h 895"/>
                  <a:gd name="T96" fmla="*/ 1165 w 2177"/>
                  <a:gd name="T97" fmla="*/ 724 h 895"/>
                  <a:gd name="T98" fmla="*/ 1224 w 2177"/>
                  <a:gd name="T99" fmla="*/ 701 h 895"/>
                  <a:gd name="T100" fmla="*/ 1265 w 2177"/>
                  <a:gd name="T101" fmla="*/ 647 h 895"/>
                  <a:gd name="T102" fmla="*/ 1276 w 2177"/>
                  <a:gd name="T103" fmla="*/ 17 h 895"/>
                  <a:gd name="T104" fmla="*/ 1431 w 2177"/>
                  <a:gd name="T105" fmla="*/ 693 h 895"/>
                  <a:gd name="T106" fmla="*/ 1382 w 2177"/>
                  <a:gd name="T107" fmla="*/ 784 h 895"/>
                  <a:gd name="T108" fmla="*/ 1303 w 2177"/>
                  <a:gd name="T109" fmla="*/ 849 h 895"/>
                  <a:gd name="T110" fmla="*/ 1184 w 2177"/>
                  <a:gd name="T111" fmla="*/ 889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7" h="895">
                    <a:moveTo>
                      <a:pt x="1864" y="895"/>
                    </a:moveTo>
                    <a:lnTo>
                      <a:pt x="1848" y="895"/>
                    </a:lnTo>
                    <a:lnTo>
                      <a:pt x="1832" y="894"/>
                    </a:lnTo>
                    <a:lnTo>
                      <a:pt x="1817" y="893"/>
                    </a:lnTo>
                    <a:lnTo>
                      <a:pt x="1801" y="890"/>
                    </a:lnTo>
                    <a:lnTo>
                      <a:pt x="1793" y="889"/>
                    </a:lnTo>
                    <a:lnTo>
                      <a:pt x="1786" y="888"/>
                    </a:lnTo>
                    <a:lnTo>
                      <a:pt x="1772" y="886"/>
                    </a:lnTo>
                    <a:lnTo>
                      <a:pt x="1758" y="883"/>
                    </a:lnTo>
                    <a:lnTo>
                      <a:pt x="1744" y="879"/>
                    </a:lnTo>
                    <a:lnTo>
                      <a:pt x="1731" y="875"/>
                    </a:lnTo>
                    <a:lnTo>
                      <a:pt x="1718" y="871"/>
                    </a:lnTo>
                    <a:lnTo>
                      <a:pt x="1705" y="866"/>
                    </a:lnTo>
                    <a:lnTo>
                      <a:pt x="1693" y="861"/>
                    </a:lnTo>
                    <a:lnTo>
                      <a:pt x="1680" y="855"/>
                    </a:lnTo>
                    <a:lnTo>
                      <a:pt x="1669" y="849"/>
                    </a:lnTo>
                    <a:lnTo>
                      <a:pt x="1657" y="843"/>
                    </a:lnTo>
                    <a:lnTo>
                      <a:pt x="1647" y="836"/>
                    </a:lnTo>
                    <a:lnTo>
                      <a:pt x="1636" y="829"/>
                    </a:lnTo>
                    <a:lnTo>
                      <a:pt x="1626" y="822"/>
                    </a:lnTo>
                    <a:lnTo>
                      <a:pt x="1617" y="814"/>
                    </a:lnTo>
                    <a:lnTo>
                      <a:pt x="1608" y="806"/>
                    </a:lnTo>
                    <a:lnTo>
                      <a:pt x="1599" y="797"/>
                    </a:lnTo>
                    <a:lnTo>
                      <a:pt x="1590" y="788"/>
                    </a:lnTo>
                    <a:lnTo>
                      <a:pt x="1582" y="779"/>
                    </a:lnTo>
                    <a:lnTo>
                      <a:pt x="1575" y="769"/>
                    </a:lnTo>
                    <a:lnTo>
                      <a:pt x="1566" y="759"/>
                    </a:lnTo>
                    <a:lnTo>
                      <a:pt x="1559" y="749"/>
                    </a:lnTo>
                    <a:lnTo>
                      <a:pt x="1553" y="739"/>
                    </a:lnTo>
                    <a:lnTo>
                      <a:pt x="1550" y="733"/>
                    </a:lnTo>
                    <a:lnTo>
                      <a:pt x="1547" y="728"/>
                    </a:lnTo>
                    <a:lnTo>
                      <a:pt x="1541" y="717"/>
                    </a:lnTo>
                    <a:lnTo>
                      <a:pt x="1536" y="706"/>
                    </a:lnTo>
                    <a:lnTo>
                      <a:pt x="1531" y="694"/>
                    </a:lnTo>
                    <a:lnTo>
                      <a:pt x="1526" y="682"/>
                    </a:lnTo>
                    <a:lnTo>
                      <a:pt x="1671" y="597"/>
                    </a:lnTo>
                    <a:lnTo>
                      <a:pt x="1677" y="612"/>
                    </a:lnTo>
                    <a:lnTo>
                      <a:pt x="1684" y="626"/>
                    </a:lnTo>
                    <a:lnTo>
                      <a:pt x="1691" y="639"/>
                    </a:lnTo>
                    <a:lnTo>
                      <a:pt x="1701" y="651"/>
                    </a:lnTo>
                    <a:lnTo>
                      <a:pt x="1710" y="664"/>
                    </a:lnTo>
                    <a:lnTo>
                      <a:pt x="1719" y="674"/>
                    </a:lnTo>
                    <a:lnTo>
                      <a:pt x="1725" y="679"/>
                    </a:lnTo>
                    <a:lnTo>
                      <a:pt x="1730" y="684"/>
                    </a:lnTo>
                    <a:lnTo>
                      <a:pt x="1736" y="689"/>
                    </a:lnTo>
                    <a:lnTo>
                      <a:pt x="1742" y="693"/>
                    </a:lnTo>
                    <a:lnTo>
                      <a:pt x="1754" y="701"/>
                    </a:lnTo>
                    <a:lnTo>
                      <a:pt x="1761" y="705"/>
                    </a:lnTo>
                    <a:lnTo>
                      <a:pt x="1767" y="708"/>
                    </a:lnTo>
                    <a:lnTo>
                      <a:pt x="1775" y="712"/>
                    </a:lnTo>
                    <a:lnTo>
                      <a:pt x="1782" y="714"/>
                    </a:lnTo>
                    <a:lnTo>
                      <a:pt x="1797" y="720"/>
                    </a:lnTo>
                    <a:lnTo>
                      <a:pt x="1814" y="723"/>
                    </a:lnTo>
                    <a:lnTo>
                      <a:pt x="1823" y="725"/>
                    </a:lnTo>
                    <a:lnTo>
                      <a:pt x="1831" y="726"/>
                    </a:lnTo>
                    <a:lnTo>
                      <a:pt x="1850" y="728"/>
                    </a:lnTo>
                    <a:lnTo>
                      <a:pt x="1859" y="729"/>
                    </a:lnTo>
                    <a:lnTo>
                      <a:pt x="1869" y="729"/>
                    </a:lnTo>
                    <a:lnTo>
                      <a:pt x="1887" y="728"/>
                    </a:lnTo>
                    <a:lnTo>
                      <a:pt x="1896" y="728"/>
                    </a:lnTo>
                    <a:lnTo>
                      <a:pt x="1904" y="727"/>
                    </a:lnTo>
                    <a:lnTo>
                      <a:pt x="1919" y="724"/>
                    </a:lnTo>
                    <a:lnTo>
                      <a:pt x="1934" y="721"/>
                    </a:lnTo>
                    <a:lnTo>
                      <a:pt x="1947" y="717"/>
                    </a:lnTo>
                    <a:lnTo>
                      <a:pt x="1958" y="713"/>
                    </a:lnTo>
                    <a:lnTo>
                      <a:pt x="1968" y="707"/>
                    </a:lnTo>
                    <a:lnTo>
                      <a:pt x="1972" y="705"/>
                    </a:lnTo>
                    <a:lnTo>
                      <a:pt x="1976" y="701"/>
                    </a:lnTo>
                    <a:lnTo>
                      <a:pt x="1980" y="698"/>
                    </a:lnTo>
                    <a:lnTo>
                      <a:pt x="1984" y="695"/>
                    </a:lnTo>
                    <a:lnTo>
                      <a:pt x="1987" y="692"/>
                    </a:lnTo>
                    <a:lnTo>
                      <a:pt x="1990" y="688"/>
                    </a:lnTo>
                    <a:lnTo>
                      <a:pt x="1995" y="681"/>
                    </a:lnTo>
                    <a:lnTo>
                      <a:pt x="1999" y="673"/>
                    </a:lnTo>
                    <a:lnTo>
                      <a:pt x="2003" y="665"/>
                    </a:lnTo>
                    <a:lnTo>
                      <a:pt x="2004" y="660"/>
                    </a:lnTo>
                    <a:lnTo>
                      <a:pt x="2005" y="655"/>
                    </a:lnTo>
                    <a:lnTo>
                      <a:pt x="2006" y="646"/>
                    </a:lnTo>
                    <a:lnTo>
                      <a:pt x="2007" y="638"/>
                    </a:lnTo>
                    <a:lnTo>
                      <a:pt x="2006" y="632"/>
                    </a:lnTo>
                    <a:lnTo>
                      <a:pt x="2006" y="626"/>
                    </a:lnTo>
                    <a:lnTo>
                      <a:pt x="2004" y="616"/>
                    </a:lnTo>
                    <a:lnTo>
                      <a:pt x="2002" y="611"/>
                    </a:lnTo>
                    <a:lnTo>
                      <a:pt x="2000" y="606"/>
                    </a:lnTo>
                    <a:lnTo>
                      <a:pt x="1998" y="601"/>
                    </a:lnTo>
                    <a:lnTo>
                      <a:pt x="1996" y="597"/>
                    </a:lnTo>
                    <a:lnTo>
                      <a:pt x="1993" y="592"/>
                    </a:lnTo>
                    <a:lnTo>
                      <a:pt x="1989" y="588"/>
                    </a:lnTo>
                    <a:lnTo>
                      <a:pt x="1986" y="584"/>
                    </a:lnTo>
                    <a:lnTo>
                      <a:pt x="1982" y="580"/>
                    </a:lnTo>
                    <a:lnTo>
                      <a:pt x="1973" y="573"/>
                    </a:lnTo>
                    <a:lnTo>
                      <a:pt x="1962" y="565"/>
                    </a:lnTo>
                    <a:lnTo>
                      <a:pt x="1950" y="559"/>
                    </a:lnTo>
                    <a:lnTo>
                      <a:pt x="1936" y="552"/>
                    </a:lnTo>
                    <a:lnTo>
                      <a:pt x="1920" y="546"/>
                    </a:lnTo>
                    <a:lnTo>
                      <a:pt x="1904" y="538"/>
                    </a:lnTo>
                    <a:lnTo>
                      <a:pt x="1886" y="532"/>
                    </a:lnTo>
                    <a:lnTo>
                      <a:pt x="1866" y="526"/>
                    </a:lnTo>
                    <a:lnTo>
                      <a:pt x="1822" y="512"/>
                    </a:lnTo>
                    <a:lnTo>
                      <a:pt x="1796" y="505"/>
                    </a:lnTo>
                    <a:lnTo>
                      <a:pt x="1772" y="497"/>
                    </a:lnTo>
                    <a:lnTo>
                      <a:pt x="1748" y="489"/>
                    </a:lnTo>
                    <a:lnTo>
                      <a:pt x="1725" y="479"/>
                    </a:lnTo>
                    <a:lnTo>
                      <a:pt x="1703" y="469"/>
                    </a:lnTo>
                    <a:lnTo>
                      <a:pt x="1691" y="464"/>
                    </a:lnTo>
                    <a:lnTo>
                      <a:pt x="1681" y="458"/>
                    </a:lnTo>
                    <a:lnTo>
                      <a:pt x="1671" y="452"/>
                    </a:lnTo>
                    <a:lnTo>
                      <a:pt x="1661" y="445"/>
                    </a:lnTo>
                    <a:lnTo>
                      <a:pt x="1651" y="439"/>
                    </a:lnTo>
                    <a:lnTo>
                      <a:pt x="1642" y="432"/>
                    </a:lnTo>
                    <a:lnTo>
                      <a:pt x="1633" y="424"/>
                    </a:lnTo>
                    <a:lnTo>
                      <a:pt x="1625" y="415"/>
                    </a:lnTo>
                    <a:lnTo>
                      <a:pt x="1617" y="407"/>
                    </a:lnTo>
                    <a:lnTo>
                      <a:pt x="1610" y="399"/>
                    </a:lnTo>
                    <a:lnTo>
                      <a:pt x="1602" y="390"/>
                    </a:lnTo>
                    <a:lnTo>
                      <a:pt x="1596" y="380"/>
                    </a:lnTo>
                    <a:lnTo>
                      <a:pt x="1590" y="370"/>
                    </a:lnTo>
                    <a:lnTo>
                      <a:pt x="1584" y="360"/>
                    </a:lnTo>
                    <a:lnTo>
                      <a:pt x="1579" y="349"/>
                    </a:lnTo>
                    <a:lnTo>
                      <a:pt x="1575" y="337"/>
                    </a:lnTo>
                    <a:lnTo>
                      <a:pt x="1570" y="325"/>
                    </a:lnTo>
                    <a:lnTo>
                      <a:pt x="1569" y="319"/>
                    </a:lnTo>
                    <a:lnTo>
                      <a:pt x="1567" y="313"/>
                    </a:lnTo>
                    <a:lnTo>
                      <a:pt x="1565" y="299"/>
                    </a:lnTo>
                    <a:lnTo>
                      <a:pt x="1563" y="285"/>
                    </a:lnTo>
                    <a:lnTo>
                      <a:pt x="1562" y="271"/>
                    </a:lnTo>
                    <a:lnTo>
                      <a:pt x="1562" y="256"/>
                    </a:lnTo>
                    <a:lnTo>
                      <a:pt x="1562" y="241"/>
                    </a:lnTo>
                    <a:lnTo>
                      <a:pt x="1563" y="226"/>
                    </a:lnTo>
                    <a:lnTo>
                      <a:pt x="1565" y="212"/>
                    </a:lnTo>
                    <a:lnTo>
                      <a:pt x="1568" y="199"/>
                    </a:lnTo>
                    <a:lnTo>
                      <a:pt x="1571" y="184"/>
                    </a:lnTo>
                    <a:lnTo>
                      <a:pt x="1576" y="172"/>
                    </a:lnTo>
                    <a:lnTo>
                      <a:pt x="1581" y="159"/>
                    </a:lnTo>
                    <a:lnTo>
                      <a:pt x="1586" y="147"/>
                    </a:lnTo>
                    <a:lnTo>
                      <a:pt x="1592" y="136"/>
                    </a:lnTo>
                    <a:lnTo>
                      <a:pt x="1598" y="125"/>
                    </a:lnTo>
                    <a:lnTo>
                      <a:pt x="1605" y="114"/>
                    </a:lnTo>
                    <a:lnTo>
                      <a:pt x="1613" y="104"/>
                    </a:lnTo>
                    <a:lnTo>
                      <a:pt x="1621" y="94"/>
                    </a:lnTo>
                    <a:lnTo>
                      <a:pt x="1629" y="85"/>
                    </a:lnTo>
                    <a:lnTo>
                      <a:pt x="1638" y="76"/>
                    </a:lnTo>
                    <a:lnTo>
                      <a:pt x="1648" y="67"/>
                    </a:lnTo>
                    <a:lnTo>
                      <a:pt x="1658" y="59"/>
                    </a:lnTo>
                    <a:lnTo>
                      <a:pt x="1668" y="52"/>
                    </a:lnTo>
                    <a:lnTo>
                      <a:pt x="1679" y="45"/>
                    </a:lnTo>
                    <a:lnTo>
                      <a:pt x="1690" y="38"/>
                    </a:lnTo>
                    <a:lnTo>
                      <a:pt x="1702" y="32"/>
                    </a:lnTo>
                    <a:lnTo>
                      <a:pt x="1714" y="27"/>
                    </a:lnTo>
                    <a:lnTo>
                      <a:pt x="1726" y="22"/>
                    </a:lnTo>
                    <a:lnTo>
                      <a:pt x="1738" y="17"/>
                    </a:lnTo>
                    <a:lnTo>
                      <a:pt x="1751" y="13"/>
                    </a:lnTo>
                    <a:lnTo>
                      <a:pt x="1764" y="10"/>
                    </a:lnTo>
                    <a:lnTo>
                      <a:pt x="1777" y="7"/>
                    </a:lnTo>
                    <a:lnTo>
                      <a:pt x="1790" y="5"/>
                    </a:lnTo>
                    <a:lnTo>
                      <a:pt x="1803" y="3"/>
                    </a:lnTo>
                    <a:lnTo>
                      <a:pt x="1817" y="1"/>
                    </a:lnTo>
                    <a:lnTo>
                      <a:pt x="1831" y="1"/>
                    </a:lnTo>
                    <a:lnTo>
                      <a:pt x="1845" y="0"/>
                    </a:lnTo>
                    <a:lnTo>
                      <a:pt x="1871" y="1"/>
                    </a:lnTo>
                    <a:lnTo>
                      <a:pt x="1883" y="2"/>
                    </a:lnTo>
                    <a:lnTo>
                      <a:pt x="1896" y="4"/>
                    </a:lnTo>
                    <a:lnTo>
                      <a:pt x="1908" y="6"/>
                    </a:lnTo>
                    <a:lnTo>
                      <a:pt x="1920" y="8"/>
                    </a:lnTo>
                    <a:lnTo>
                      <a:pt x="1933" y="10"/>
                    </a:lnTo>
                    <a:lnTo>
                      <a:pt x="1944" y="13"/>
                    </a:lnTo>
                    <a:lnTo>
                      <a:pt x="1956" y="17"/>
                    </a:lnTo>
                    <a:lnTo>
                      <a:pt x="1967" y="21"/>
                    </a:lnTo>
                    <a:lnTo>
                      <a:pt x="1978" y="25"/>
                    </a:lnTo>
                    <a:lnTo>
                      <a:pt x="1989" y="29"/>
                    </a:lnTo>
                    <a:lnTo>
                      <a:pt x="1999" y="34"/>
                    </a:lnTo>
                    <a:lnTo>
                      <a:pt x="2009" y="40"/>
                    </a:lnTo>
                    <a:lnTo>
                      <a:pt x="2019" y="45"/>
                    </a:lnTo>
                    <a:lnTo>
                      <a:pt x="2029" y="51"/>
                    </a:lnTo>
                    <a:lnTo>
                      <a:pt x="2039" y="58"/>
                    </a:lnTo>
                    <a:lnTo>
                      <a:pt x="2049" y="64"/>
                    </a:lnTo>
                    <a:lnTo>
                      <a:pt x="2058" y="72"/>
                    </a:lnTo>
                    <a:lnTo>
                      <a:pt x="2067" y="80"/>
                    </a:lnTo>
                    <a:lnTo>
                      <a:pt x="2075" y="87"/>
                    </a:lnTo>
                    <a:lnTo>
                      <a:pt x="2083" y="95"/>
                    </a:lnTo>
                    <a:lnTo>
                      <a:pt x="2091" y="104"/>
                    </a:lnTo>
                    <a:lnTo>
                      <a:pt x="2099" y="112"/>
                    </a:lnTo>
                    <a:lnTo>
                      <a:pt x="2114" y="131"/>
                    </a:lnTo>
                    <a:lnTo>
                      <a:pt x="2121" y="140"/>
                    </a:lnTo>
                    <a:lnTo>
                      <a:pt x="2127" y="150"/>
                    </a:lnTo>
                    <a:lnTo>
                      <a:pt x="2134" y="160"/>
                    </a:lnTo>
                    <a:lnTo>
                      <a:pt x="2140" y="171"/>
                    </a:lnTo>
                    <a:lnTo>
                      <a:pt x="2146" y="182"/>
                    </a:lnTo>
                    <a:lnTo>
                      <a:pt x="2151" y="194"/>
                    </a:lnTo>
                    <a:lnTo>
                      <a:pt x="2009" y="275"/>
                    </a:lnTo>
                    <a:lnTo>
                      <a:pt x="2006" y="269"/>
                    </a:lnTo>
                    <a:lnTo>
                      <a:pt x="2003" y="263"/>
                    </a:lnTo>
                    <a:lnTo>
                      <a:pt x="1997" y="252"/>
                    </a:lnTo>
                    <a:lnTo>
                      <a:pt x="1990" y="241"/>
                    </a:lnTo>
                    <a:lnTo>
                      <a:pt x="1983" y="231"/>
                    </a:lnTo>
                    <a:lnTo>
                      <a:pt x="1975" y="221"/>
                    </a:lnTo>
                    <a:lnTo>
                      <a:pt x="1967" y="212"/>
                    </a:lnTo>
                    <a:lnTo>
                      <a:pt x="1962" y="208"/>
                    </a:lnTo>
                    <a:lnTo>
                      <a:pt x="1958" y="204"/>
                    </a:lnTo>
                    <a:lnTo>
                      <a:pt x="1953" y="200"/>
                    </a:lnTo>
                    <a:lnTo>
                      <a:pt x="1948" y="196"/>
                    </a:lnTo>
                    <a:lnTo>
                      <a:pt x="1943" y="193"/>
                    </a:lnTo>
                    <a:lnTo>
                      <a:pt x="1938" y="189"/>
                    </a:lnTo>
                    <a:lnTo>
                      <a:pt x="1933" y="185"/>
                    </a:lnTo>
                    <a:lnTo>
                      <a:pt x="1926" y="182"/>
                    </a:lnTo>
                    <a:lnTo>
                      <a:pt x="1921" y="180"/>
                    </a:lnTo>
                    <a:lnTo>
                      <a:pt x="1915" y="177"/>
                    </a:lnTo>
                    <a:lnTo>
                      <a:pt x="1902" y="173"/>
                    </a:lnTo>
                    <a:lnTo>
                      <a:pt x="1889" y="169"/>
                    </a:lnTo>
                    <a:lnTo>
                      <a:pt x="1875" y="167"/>
                    </a:lnTo>
                    <a:lnTo>
                      <a:pt x="1868" y="166"/>
                    </a:lnTo>
                    <a:lnTo>
                      <a:pt x="1860" y="165"/>
                    </a:lnTo>
                    <a:lnTo>
                      <a:pt x="1845" y="165"/>
                    </a:lnTo>
                    <a:lnTo>
                      <a:pt x="1832" y="165"/>
                    </a:lnTo>
                    <a:lnTo>
                      <a:pt x="1820" y="166"/>
                    </a:lnTo>
                    <a:lnTo>
                      <a:pt x="1807" y="168"/>
                    </a:lnTo>
                    <a:lnTo>
                      <a:pt x="1796" y="171"/>
                    </a:lnTo>
                    <a:lnTo>
                      <a:pt x="1786" y="175"/>
                    </a:lnTo>
                    <a:lnTo>
                      <a:pt x="1777" y="179"/>
                    </a:lnTo>
                    <a:lnTo>
                      <a:pt x="1769" y="184"/>
                    </a:lnTo>
                    <a:lnTo>
                      <a:pt x="1765" y="186"/>
                    </a:lnTo>
                    <a:lnTo>
                      <a:pt x="1761" y="190"/>
                    </a:lnTo>
                    <a:lnTo>
                      <a:pt x="1754" y="196"/>
                    </a:lnTo>
                    <a:lnTo>
                      <a:pt x="1748" y="203"/>
                    </a:lnTo>
                    <a:lnTo>
                      <a:pt x="1743" y="210"/>
                    </a:lnTo>
                    <a:lnTo>
                      <a:pt x="1739" y="217"/>
                    </a:lnTo>
                    <a:lnTo>
                      <a:pt x="1736" y="225"/>
                    </a:lnTo>
                    <a:lnTo>
                      <a:pt x="1734" y="233"/>
                    </a:lnTo>
                    <a:lnTo>
                      <a:pt x="1733" y="238"/>
                    </a:lnTo>
                    <a:lnTo>
                      <a:pt x="1732" y="242"/>
                    </a:lnTo>
                    <a:lnTo>
                      <a:pt x="1732" y="251"/>
                    </a:lnTo>
                    <a:lnTo>
                      <a:pt x="1732" y="260"/>
                    </a:lnTo>
                    <a:lnTo>
                      <a:pt x="1733" y="269"/>
                    </a:lnTo>
                    <a:lnTo>
                      <a:pt x="1734" y="274"/>
                    </a:lnTo>
                    <a:lnTo>
                      <a:pt x="1736" y="278"/>
                    </a:lnTo>
                    <a:lnTo>
                      <a:pt x="1739" y="286"/>
                    </a:lnTo>
                    <a:lnTo>
                      <a:pt x="1741" y="290"/>
                    </a:lnTo>
                    <a:lnTo>
                      <a:pt x="1743" y="294"/>
                    </a:lnTo>
                    <a:lnTo>
                      <a:pt x="1749" y="301"/>
                    </a:lnTo>
                    <a:lnTo>
                      <a:pt x="1752" y="305"/>
                    </a:lnTo>
                    <a:lnTo>
                      <a:pt x="1756" y="310"/>
                    </a:lnTo>
                    <a:lnTo>
                      <a:pt x="1760" y="313"/>
                    </a:lnTo>
                    <a:lnTo>
                      <a:pt x="1764" y="317"/>
                    </a:lnTo>
                    <a:lnTo>
                      <a:pt x="1774" y="323"/>
                    </a:lnTo>
                    <a:lnTo>
                      <a:pt x="1786" y="330"/>
                    </a:lnTo>
                    <a:lnTo>
                      <a:pt x="1799" y="337"/>
                    </a:lnTo>
                    <a:lnTo>
                      <a:pt x="1815" y="344"/>
                    </a:lnTo>
                    <a:lnTo>
                      <a:pt x="1832" y="350"/>
                    </a:lnTo>
                    <a:lnTo>
                      <a:pt x="1851" y="357"/>
                    </a:lnTo>
                    <a:lnTo>
                      <a:pt x="1895" y="371"/>
                    </a:lnTo>
                    <a:lnTo>
                      <a:pt x="1946" y="388"/>
                    </a:lnTo>
                    <a:lnTo>
                      <a:pt x="1972" y="396"/>
                    </a:lnTo>
                    <a:lnTo>
                      <a:pt x="1996" y="406"/>
                    </a:lnTo>
                    <a:lnTo>
                      <a:pt x="2008" y="411"/>
                    </a:lnTo>
                    <a:lnTo>
                      <a:pt x="2020" y="416"/>
                    </a:lnTo>
                    <a:lnTo>
                      <a:pt x="2043" y="428"/>
                    </a:lnTo>
                    <a:lnTo>
                      <a:pt x="2066" y="440"/>
                    </a:lnTo>
                    <a:lnTo>
                      <a:pt x="2077" y="447"/>
                    </a:lnTo>
                    <a:lnTo>
                      <a:pt x="2087" y="454"/>
                    </a:lnTo>
                    <a:lnTo>
                      <a:pt x="2097" y="461"/>
                    </a:lnTo>
                    <a:lnTo>
                      <a:pt x="2106" y="469"/>
                    </a:lnTo>
                    <a:lnTo>
                      <a:pt x="2115" y="477"/>
                    </a:lnTo>
                    <a:lnTo>
                      <a:pt x="2123" y="486"/>
                    </a:lnTo>
                    <a:lnTo>
                      <a:pt x="2131" y="495"/>
                    </a:lnTo>
                    <a:lnTo>
                      <a:pt x="2135" y="500"/>
                    </a:lnTo>
                    <a:lnTo>
                      <a:pt x="2138" y="505"/>
                    </a:lnTo>
                    <a:lnTo>
                      <a:pt x="2145" y="515"/>
                    </a:lnTo>
                    <a:lnTo>
                      <a:pt x="2151" y="526"/>
                    </a:lnTo>
                    <a:lnTo>
                      <a:pt x="2157" y="537"/>
                    </a:lnTo>
                    <a:lnTo>
                      <a:pt x="2161" y="550"/>
                    </a:lnTo>
                    <a:lnTo>
                      <a:pt x="2167" y="562"/>
                    </a:lnTo>
                    <a:lnTo>
                      <a:pt x="2170" y="576"/>
                    </a:lnTo>
                    <a:lnTo>
                      <a:pt x="2173" y="589"/>
                    </a:lnTo>
                    <a:lnTo>
                      <a:pt x="2175" y="604"/>
                    </a:lnTo>
                    <a:lnTo>
                      <a:pt x="2176" y="619"/>
                    </a:lnTo>
                    <a:lnTo>
                      <a:pt x="2177" y="635"/>
                    </a:lnTo>
                    <a:lnTo>
                      <a:pt x="2176" y="650"/>
                    </a:lnTo>
                    <a:lnTo>
                      <a:pt x="2175" y="665"/>
                    </a:lnTo>
                    <a:lnTo>
                      <a:pt x="2173" y="679"/>
                    </a:lnTo>
                    <a:lnTo>
                      <a:pt x="2171" y="693"/>
                    </a:lnTo>
                    <a:lnTo>
                      <a:pt x="2168" y="706"/>
                    </a:lnTo>
                    <a:lnTo>
                      <a:pt x="2164" y="719"/>
                    </a:lnTo>
                    <a:lnTo>
                      <a:pt x="2158" y="732"/>
                    </a:lnTo>
                    <a:lnTo>
                      <a:pt x="2153" y="744"/>
                    </a:lnTo>
                    <a:lnTo>
                      <a:pt x="2147" y="755"/>
                    </a:lnTo>
                    <a:lnTo>
                      <a:pt x="2140" y="766"/>
                    </a:lnTo>
                    <a:lnTo>
                      <a:pt x="2133" y="778"/>
                    </a:lnTo>
                    <a:lnTo>
                      <a:pt x="2126" y="789"/>
                    </a:lnTo>
                    <a:lnTo>
                      <a:pt x="2117" y="799"/>
                    </a:lnTo>
                    <a:lnTo>
                      <a:pt x="2113" y="803"/>
                    </a:lnTo>
                    <a:lnTo>
                      <a:pt x="2108" y="808"/>
                    </a:lnTo>
                    <a:lnTo>
                      <a:pt x="2099" y="817"/>
                    </a:lnTo>
                    <a:lnTo>
                      <a:pt x="2089" y="826"/>
                    </a:lnTo>
                    <a:lnTo>
                      <a:pt x="2078" y="834"/>
                    </a:lnTo>
                    <a:lnTo>
                      <a:pt x="2067" y="841"/>
                    </a:lnTo>
                    <a:lnTo>
                      <a:pt x="2056" y="848"/>
                    </a:lnTo>
                    <a:lnTo>
                      <a:pt x="2043" y="855"/>
                    </a:lnTo>
                    <a:lnTo>
                      <a:pt x="2030" y="861"/>
                    </a:lnTo>
                    <a:lnTo>
                      <a:pt x="2017" y="867"/>
                    </a:lnTo>
                    <a:lnTo>
                      <a:pt x="2004" y="872"/>
                    </a:lnTo>
                    <a:lnTo>
                      <a:pt x="1990" y="876"/>
                    </a:lnTo>
                    <a:lnTo>
                      <a:pt x="1976" y="881"/>
                    </a:lnTo>
                    <a:lnTo>
                      <a:pt x="1961" y="884"/>
                    </a:lnTo>
                    <a:lnTo>
                      <a:pt x="1946" y="887"/>
                    </a:lnTo>
                    <a:lnTo>
                      <a:pt x="1931" y="890"/>
                    </a:lnTo>
                    <a:lnTo>
                      <a:pt x="1914" y="893"/>
                    </a:lnTo>
                    <a:lnTo>
                      <a:pt x="1898" y="894"/>
                    </a:lnTo>
                    <a:lnTo>
                      <a:pt x="1881" y="895"/>
                    </a:lnTo>
                    <a:lnTo>
                      <a:pt x="1864" y="895"/>
                    </a:lnTo>
                    <a:close/>
                    <a:moveTo>
                      <a:pt x="488" y="17"/>
                    </a:moveTo>
                    <a:lnTo>
                      <a:pt x="657" y="17"/>
                    </a:lnTo>
                    <a:lnTo>
                      <a:pt x="657" y="447"/>
                    </a:lnTo>
                    <a:lnTo>
                      <a:pt x="657" y="877"/>
                    </a:lnTo>
                    <a:lnTo>
                      <a:pt x="488" y="877"/>
                    </a:lnTo>
                    <a:lnTo>
                      <a:pt x="488" y="521"/>
                    </a:lnTo>
                    <a:lnTo>
                      <a:pt x="170" y="521"/>
                    </a:lnTo>
                    <a:lnTo>
                      <a:pt x="170" y="877"/>
                    </a:lnTo>
                    <a:lnTo>
                      <a:pt x="0" y="877"/>
                    </a:lnTo>
                    <a:lnTo>
                      <a:pt x="0" y="447"/>
                    </a:lnTo>
                    <a:lnTo>
                      <a:pt x="0" y="17"/>
                    </a:lnTo>
                    <a:lnTo>
                      <a:pt x="170" y="17"/>
                    </a:lnTo>
                    <a:lnTo>
                      <a:pt x="170" y="359"/>
                    </a:lnTo>
                    <a:lnTo>
                      <a:pt x="488" y="359"/>
                    </a:lnTo>
                    <a:lnTo>
                      <a:pt x="488" y="17"/>
                    </a:lnTo>
                    <a:close/>
                    <a:moveTo>
                      <a:pt x="1117" y="895"/>
                    </a:moveTo>
                    <a:lnTo>
                      <a:pt x="1098" y="895"/>
                    </a:lnTo>
                    <a:lnTo>
                      <a:pt x="1081" y="894"/>
                    </a:lnTo>
                    <a:lnTo>
                      <a:pt x="1064" y="891"/>
                    </a:lnTo>
                    <a:lnTo>
                      <a:pt x="1048" y="889"/>
                    </a:lnTo>
                    <a:lnTo>
                      <a:pt x="1040" y="888"/>
                    </a:lnTo>
                    <a:lnTo>
                      <a:pt x="1032" y="886"/>
                    </a:lnTo>
                    <a:lnTo>
                      <a:pt x="1016" y="883"/>
                    </a:lnTo>
                    <a:lnTo>
                      <a:pt x="1001" y="879"/>
                    </a:lnTo>
                    <a:lnTo>
                      <a:pt x="985" y="874"/>
                    </a:lnTo>
                    <a:lnTo>
                      <a:pt x="971" y="868"/>
                    </a:lnTo>
                    <a:lnTo>
                      <a:pt x="963" y="866"/>
                    </a:lnTo>
                    <a:lnTo>
                      <a:pt x="956" y="863"/>
                    </a:lnTo>
                    <a:lnTo>
                      <a:pt x="943" y="856"/>
                    </a:lnTo>
                    <a:lnTo>
                      <a:pt x="930" y="849"/>
                    </a:lnTo>
                    <a:lnTo>
                      <a:pt x="917" y="841"/>
                    </a:lnTo>
                    <a:lnTo>
                      <a:pt x="905" y="833"/>
                    </a:lnTo>
                    <a:lnTo>
                      <a:pt x="893" y="824"/>
                    </a:lnTo>
                    <a:lnTo>
                      <a:pt x="882" y="815"/>
                    </a:lnTo>
                    <a:lnTo>
                      <a:pt x="871" y="805"/>
                    </a:lnTo>
                    <a:lnTo>
                      <a:pt x="860" y="795"/>
                    </a:lnTo>
                    <a:lnTo>
                      <a:pt x="851" y="784"/>
                    </a:lnTo>
                    <a:lnTo>
                      <a:pt x="842" y="772"/>
                    </a:lnTo>
                    <a:lnTo>
                      <a:pt x="834" y="760"/>
                    </a:lnTo>
                    <a:lnTo>
                      <a:pt x="830" y="754"/>
                    </a:lnTo>
                    <a:lnTo>
                      <a:pt x="826" y="747"/>
                    </a:lnTo>
                    <a:lnTo>
                      <a:pt x="819" y="734"/>
                    </a:lnTo>
                    <a:lnTo>
                      <a:pt x="813" y="721"/>
                    </a:lnTo>
                    <a:lnTo>
                      <a:pt x="807" y="707"/>
                    </a:lnTo>
                    <a:lnTo>
                      <a:pt x="802" y="693"/>
                    </a:lnTo>
                    <a:lnTo>
                      <a:pt x="798" y="678"/>
                    </a:lnTo>
                    <a:lnTo>
                      <a:pt x="795" y="663"/>
                    </a:lnTo>
                    <a:lnTo>
                      <a:pt x="792" y="646"/>
                    </a:lnTo>
                    <a:lnTo>
                      <a:pt x="790" y="630"/>
                    </a:lnTo>
                    <a:lnTo>
                      <a:pt x="789" y="613"/>
                    </a:lnTo>
                    <a:lnTo>
                      <a:pt x="788" y="596"/>
                    </a:lnTo>
                    <a:lnTo>
                      <a:pt x="788" y="17"/>
                    </a:lnTo>
                    <a:lnTo>
                      <a:pt x="956" y="17"/>
                    </a:lnTo>
                    <a:lnTo>
                      <a:pt x="956" y="583"/>
                    </a:lnTo>
                    <a:lnTo>
                      <a:pt x="957" y="598"/>
                    </a:lnTo>
                    <a:lnTo>
                      <a:pt x="958" y="613"/>
                    </a:lnTo>
                    <a:lnTo>
                      <a:pt x="959" y="620"/>
                    </a:lnTo>
                    <a:lnTo>
                      <a:pt x="961" y="627"/>
                    </a:lnTo>
                    <a:lnTo>
                      <a:pt x="965" y="640"/>
                    </a:lnTo>
                    <a:lnTo>
                      <a:pt x="970" y="653"/>
                    </a:lnTo>
                    <a:lnTo>
                      <a:pt x="976" y="666"/>
                    </a:lnTo>
                    <a:lnTo>
                      <a:pt x="980" y="672"/>
                    </a:lnTo>
                    <a:lnTo>
                      <a:pt x="984" y="677"/>
                    </a:lnTo>
                    <a:lnTo>
                      <a:pt x="993" y="687"/>
                    </a:lnTo>
                    <a:lnTo>
                      <a:pt x="998" y="692"/>
                    </a:lnTo>
                    <a:lnTo>
                      <a:pt x="1004" y="697"/>
                    </a:lnTo>
                    <a:lnTo>
                      <a:pt x="1009" y="701"/>
                    </a:lnTo>
                    <a:lnTo>
                      <a:pt x="1015" y="705"/>
                    </a:lnTo>
                    <a:lnTo>
                      <a:pt x="1021" y="708"/>
                    </a:lnTo>
                    <a:lnTo>
                      <a:pt x="1028" y="712"/>
                    </a:lnTo>
                    <a:lnTo>
                      <a:pt x="1032" y="713"/>
                    </a:lnTo>
                    <a:lnTo>
                      <a:pt x="1035" y="715"/>
                    </a:lnTo>
                    <a:lnTo>
                      <a:pt x="1042" y="718"/>
                    </a:lnTo>
                    <a:lnTo>
                      <a:pt x="1058" y="722"/>
                    </a:lnTo>
                    <a:lnTo>
                      <a:pt x="1076" y="726"/>
                    </a:lnTo>
                    <a:lnTo>
                      <a:pt x="1085" y="727"/>
                    </a:lnTo>
                    <a:lnTo>
                      <a:pt x="1095" y="728"/>
                    </a:lnTo>
                    <a:lnTo>
                      <a:pt x="1106" y="729"/>
                    </a:lnTo>
                    <a:lnTo>
                      <a:pt x="1117" y="729"/>
                    </a:lnTo>
                    <a:lnTo>
                      <a:pt x="1127" y="729"/>
                    </a:lnTo>
                    <a:lnTo>
                      <a:pt x="1137" y="728"/>
                    </a:lnTo>
                    <a:lnTo>
                      <a:pt x="1156" y="726"/>
                    </a:lnTo>
                    <a:lnTo>
                      <a:pt x="1165" y="724"/>
                    </a:lnTo>
                    <a:lnTo>
                      <a:pt x="1174" y="722"/>
                    </a:lnTo>
                    <a:lnTo>
                      <a:pt x="1182" y="720"/>
                    </a:lnTo>
                    <a:lnTo>
                      <a:pt x="1190" y="718"/>
                    </a:lnTo>
                    <a:lnTo>
                      <a:pt x="1197" y="715"/>
                    </a:lnTo>
                    <a:lnTo>
                      <a:pt x="1204" y="712"/>
                    </a:lnTo>
                    <a:lnTo>
                      <a:pt x="1211" y="708"/>
                    </a:lnTo>
                    <a:lnTo>
                      <a:pt x="1217" y="705"/>
                    </a:lnTo>
                    <a:lnTo>
                      <a:pt x="1224" y="701"/>
                    </a:lnTo>
                    <a:lnTo>
                      <a:pt x="1229" y="697"/>
                    </a:lnTo>
                    <a:lnTo>
                      <a:pt x="1240" y="687"/>
                    </a:lnTo>
                    <a:lnTo>
                      <a:pt x="1244" y="682"/>
                    </a:lnTo>
                    <a:lnTo>
                      <a:pt x="1248" y="677"/>
                    </a:lnTo>
                    <a:lnTo>
                      <a:pt x="1252" y="672"/>
                    </a:lnTo>
                    <a:lnTo>
                      <a:pt x="1256" y="666"/>
                    </a:lnTo>
                    <a:lnTo>
                      <a:pt x="1262" y="653"/>
                    </a:lnTo>
                    <a:lnTo>
                      <a:pt x="1265" y="647"/>
                    </a:lnTo>
                    <a:lnTo>
                      <a:pt x="1267" y="640"/>
                    </a:lnTo>
                    <a:lnTo>
                      <a:pt x="1269" y="634"/>
                    </a:lnTo>
                    <a:lnTo>
                      <a:pt x="1271" y="627"/>
                    </a:lnTo>
                    <a:lnTo>
                      <a:pt x="1274" y="613"/>
                    </a:lnTo>
                    <a:lnTo>
                      <a:pt x="1275" y="606"/>
                    </a:lnTo>
                    <a:lnTo>
                      <a:pt x="1275" y="598"/>
                    </a:lnTo>
                    <a:lnTo>
                      <a:pt x="1276" y="583"/>
                    </a:lnTo>
                    <a:lnTo>
                      <a:pt x="1276" y="17"/>
                    </a:lnTo>
                    <a:lnTo>
                      <a:pt x="1445" y="17"/>
                    </a:lnTo>
                    <a:lnTo>
                      <a:pt x="1445" y="596"/>
                    </a:lnTo>
                    <a:lnTo>
                      <a:pt x="1445" y="613"/>
                    </a:lnTo>
                    <a:lnTo>
                      <a:pt x="1443" y="630"/>
                    </a:lnTo>
                    <a:lnTo>
                      <a:pt x="1441" y="646"/>
                    </a:lnTo>
                    <a:lnTo>
                      <a:pt x="1439" y="663"/>
                    </a:lnTo>
                    <a:lnTo>
                      <a:pt x="1435" y="678"/>
                    </a:lnTo>
                    <a:lnTo>
                      <a:pt x="1431" y="693"/>
                    </a:lnTo>
                    <a:lnTo>
                      <a:pt x="1426" y="707"/>
                    </a:lnTo>
                    <a:lnTo>
                      <a:pt x="1420" y="721"/>
                    </a:lnTo>
                    <a:lnTo>
                      <a:pt x="1414" y="734"/>
                    </a:lnTo>
                    <a:lnTo>
                      <a:pt x="1407" y="747"/>
                    </a:lnTo>
                    <a:lnTo>
                      <a:pt x="1399" y="760"/>
                    </a:lnTo>
                    <a:lnTo>
                      <a:pt x="1391" y="772"/>
                    </a:lnTo>
                    <a:lnTo>
                      <a:pt x="1387" y="778"/>
                    </a:lnTo>
                    <a:lnTo>
                      <a:pt x="1382" y="784"/>
                    </a:lnTo>
                    <a:lnTo>
                      <a:pt x="1373" y="795"/>
                    </a:lnTo>
                    <a:lnTo>
                      <a:pt x="1363" y="805"/>
                    </a:lnTo>
                    <a:lnTo>
                      <a:pt x="1357" y="810"/>
                    </a:lnTo>
                    <a:lnTo>
                      <a:pt x="1352" y="815"/>
                    </a:lnTo>
                    <a:lnTo>
                      <a:pt x="1341" y="824"/>
                    </a:lnTo>
                    <a:lnTo>
                      <a:pt x="1328" y="833"/>
                    </a:lnTo>
                    <a:lnTo>
                      <a:pt x="1316" y="841"/>
                    </a:lnTo>
                    <a:lnTo>
                      <a:pt x="1303" y="849"/>
                    </a:lnTo>
                    <a:lnTo>
                      <a:pt x="1290" y="856"/>
                    </a:lnTo>
                    <a:lnTo>
                      <a:pt x="1276" y="863"/>
                    </a:lnTo>
                    <a:lnTo>
                      <a:pt x="1262" y="868"/>
                    </a:lnTo>
                    <a:lnTo>
                      <a:pt x="1248" y="874"/>
                    </a:lnTo>
                    <a:lnTo>
                      <a:pt x="1233" y="879"/>
                    </a:lnTo>
                    <a:lnTo>
                      <a:pt x="1216" y="883"/>
                    </a:lnTo>
                    <a:lnTo>
                      <a:pt x="1201" y="886"/>
                    </a:lnTo>
                    <a:lnTo>
                      <a:pt x="1184" y="889"/>
                    </a:lnTo>
                    <a:lnTo>
                      <a:pt x="1168" y="891"/>
                    </a:lnTo>
                    <a:lnTo>
                      <a:pt x="1151" y="894"/>
                    </a:lnTo>
                    <a:lnTo>
                      <a:pt x="1134" y="895"/>
                    </a:lnTo>
                    <a:lnTo>
                      <a:pt x="1117" y="89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auto">
              <a:xfrm>
                <a:off x="5610225" y="468313"/>
                <a:ext cx="350837" cy="260350"/>
              </a:xfrm>
              <a:custGeom>
                <a:avLst/>
                <a:gdLst>
                  <a:gd name="T0" fmla="*/ 168 w 661"/>
                  <a:gd name="T1" fmla="*/ 3 h 493"/>
                  <a:gd name="T2" fmla="*/ 186 w 661"/>
                  <a:gd name="T3" fmla="*/ 13 h 493"/>
                  <a:gd name="T4" fmla="*/ 205 w 661"/>
                  <a:gd name="T5" fmla="*/ 25 h 493"/>
                  <a:gd name="T6" fmla="*/ 227 w 661"/>
                  <a:gd name="T7" fmla="*/ 42 h 493"/>
                  <a:gd name="T8" fmla="*/ 242 w 661"/>
                  <a:gd name="T9" fmla="*/ 56 h 493"/>
                  <a:gd name="T10" fmla="*/ 254 w 661"/>
                  <a:gd name="T11" fmla="*/ 67 h 493"/>
                  <a:gd name="T12" fmla="*/ 270 w 661"/>
                  <a:gd name="T13" fmla="*/ 87 h 493"/>
                  <a:gd name="T14" fmla="*/ 286 w 661"/>
                  <a:gd name="T15" fmla="*/ 109 h 493"/>
                  <a:gd name="T16" fmla="*/ 313 w 661"/>
                  <a:gd name="T17" fmla="*/ 148 h 493"/>
                  <a:gd name="T18" fmla="*/ 344 w 661"/>
                  <a:gd name="T19" fmla="*/ 136 h 493"/>
                  <a:gd name="T20" fmla="*/ 472 w 661"/>
                  <a:gd name="T21" fmla="*/ 26 h 493"/>
                  <a:gd name="T22" fmla="*/ 486 w 661"/>
                  <a:gd name="T23" fmla="*/ 44 h 493"/>
                  <a:gd name="T24" fmla="*/ 505 w 661"/>
                  <a:gd name="T25" fmla="*/ 67 h 493"/>
                  <a:gd name="T26" fmla="*/ 524 w 661"/>
                  <a:gd name="T27" fmla="*/ 84 h 493"/>
                  <a:gd name="T28" fmla="*/ 537 w 661"/>
                  <a:gd name="T29" fmla="*/ 93 h 493"/>
                  <a:gd name="T30" fmla="*/ 562 w 661"/>
                  <a:gd name="T31" fmla="*/ 107 h 493"/>
                  <a:gd name="T32" fmla="*/ 584 w 661"/>
                  <a:gd name="T33" fmla="*/ 116 h 493"/>
                  <a:gd name="T34" fmla="*/ 604 w 661"/>
                  <a:gd name="T35" fmla="*/ 120 h 493"/>
                  <a:gd name="T36" fmla="*/ 618 w 661"/>
                  <a:gd name="T37" fmla="*/ 121 h 493"/>
                  <a:gd name="T38" fmla="*/ 626 w 661"/>
                  <a:gd name="T39" fmla="*/ 121 h 493"/>
                  <a:gd name="T40" fmla="*/ 482 w 661"/>
                  <a:gd name="T41" fmla="*/ 248 h 493"/>
                  <a:gd name="T42" fmla="*/ 507 w 661"/>
                  <a:gd name="T43" fmla="*/ 248 h 493"/>
                  <a:gd name="T44" fmla="*/ 539 w 661"/>
                  <a:gd name="T45" fmla="*/ 249 h 493"/>
                  <a:gd name="T46" fmla="*/ 564 w 661"/>
                  <a:gd name="T47" fmla="*/ 251 h 493"/>
                  <a:gd name="T48" fmla="*/ 590 w 661"/>
                  <a:gd name="T49" fmla="*/ 256 h 493"/>
                  <a:gd name="T50" fmla="*/ 619 w 661"/>
                  <a:gd name="T51" fmla="*/ 264 h 493"/>
                  <a:gd name="T52" fmla="*/ 647 w 661"/>
                  <a:gd name="T53" fmla="*/ 277 h 493"/>
                  <a:gd name="T54" fmla="*/ 661 w 661"/>
                  <a:gd name="T55" fmla="*/ 285 h 493"/>
                  <a:gd name="T56" fmla="*/ 501 w 661"/>
                  <a:gd name="T57" fmla="*/ 420 h 493"/>
                  <a:gd name="T58" fmla="*/ 471 w 661"/>
                  <a:gd name="T59" fmla="*/ 404 h 493"/>
                  <a:gd name="T60" fmla="*/ 456 w 661"/>
                  <a:gd name="T61" fmla="*/ 397 h 493"/>
                  <a:gd name="T62" fmla="*/ 434 w 661"/>
                  <a:gd name="T63" fmla="*/ 390 h 493"/>
                  <a:gd name="T64" fmla="*/ 413 w 661"/>
                  <a:gd name="T65" fmla="*/ 385 h 493"/>
                  <a:gd name="T66" fmla="*/ 386 w 661"/>
                  <a:gd name="T67" fmla="*/ 381 h 493"/>
                  <a:gd name="T68" fmla="*/ 361 w 661"/>
                  <a:gd name="T69" fmla="*/ 380 h 493"/>
                  <a:gd name="T70" fmla="*/ 327 w 661"/>
                  <a:gd name="T71" fmla="*/ 381 h 493"/>
                  <a:gd name="T72" fmla="*/ 254 w 661"/>
                  <a:gd name="T73" fmla="*/ 434 h 493"/>
                  <a:gd name="T74" fmla="*/ 185 w 661"/>
                  <a:gd name="T75" fmla="*/ 489 h 493"/>
                  <a:gd name="T76" fmla="*/ 175 w 661"/>
                  <a:gd name="T77" fmla="*/ 491 h 493"/>
                  <a:gd name="T78" fmla="*/ 158 w 661"/>
                  <a:gd name="T79" fmla="*/ 493 h 493"/>
                  <a:gd name="T80" fmla="*/ 136 w 661"/>
                  <a:gd name="T81" fmla="*/ 492 h 493"/>
                  <a:gd name="T82" fmla="*/ 116 w 661"/>
                  <a:gd name="T83" fmla="*/ 487 h 493"/>
                  <a:gd name="T84" fmla="*/ 95 w 661"/>
                  <a:gd name="T85" fmla="*/ 479 h 493"/>
                  <a:gd name="T86" fmla="*/ 80 w 661"/>
                  <a:gd name="T87" fmla="*/ 471 h 493"/>
                  <a:gd name="T88" fmla="*/ 65 w 661"/>
                  <a:gd name="T89" fmla="*/ 459 h 493"/>
                  <a:gd name="T90" fmla="*/ 50 w 661"/>
                  <a:gd name="T91" fmla="*/ 446 h 493"/>
                  <a:gd name="T92" fmla="*/ 34 w 661"/>
                  <a:gd name="T93" fmla="*/ 430 h 493"/>
                  <a:gd name="T94" fmla="*/ 90 w 661"/>
                  <a:gd name="T95" fmla="*/ 351 h 493"/>
                  <a:gd name="T96" fmla="*/ 163 w 661"/>
                  <a:gd name="T97" fmla="*/ 290 h 493"/>
                  <a:gd name="T98" fmla="*/ 155 w 661"/>
                  <a:gd name="T99" fmla="*/ 281 h 493"/>
                  <a:gd name="T100" fmla="*/ 131 w 661"/>
                  <a:gd name="T101" fmla="*/ 247 h 493"/>
                  <a:gd name="T102" fmla="*/ 113 w 661"/>
                  <a:gd name="T103" fmla="*/ 224 h 493"/>
                  <a:gd name="T104" fmla="*/ 92 w 661"/>
                  <a:gd name="T105" fmla="*/ 201 h 493"/>
                  <a:gd name="T106" fmla="*/ 67 w 661"/>
                  <a:gd name="T107" fmla="*/ 178 h 493"/>
                  <a:gd name="T108" fmla="*/ 36 w 661"/>
                  <a:gd name="T109" fmla="*/ 155 h 493"/>
                  <a:gd name="T110" fmla="*/ 9 w 661"/>
                  <a:gd name="T111" fmla="*/ 140 h 493"/>
                  <a:gd name="T112" fmla="*/ 161 w 661"/>
                  <a:gd name="T113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1" h="493">
                    <a:moveTo>
                      <a:pt x="161" y="0"/>
                    </a:moveTo>
                    <a:lnTo>
                      <a:pt x="168" y="3"/>
                    </a:lnTo>
                    <a:lnTo>
                      <a:pt x="176" y="7"/>
                    </a:lnTo>
                    <a:lnTo>
                      <a:pt x="186" y="13"/>
                    </a:lnTo>
                    <a:lnTo>
                      <a:pt x="198" y="20"/>
                    </a:lnTo>
                    <a:lnTo>
                      <a:pt x="205" y="25"/>
                    </a:lnTo>
                    <a:lnTo>
                      <a:pt x="212" y="30"/>
                    </a:lnTo>
                    <a:lnTo>
                      <a:pt x="227" y="42"/>
                    </a:lnTo>
                    <a:lnTo>
                      <a:pt x="234" y="49"/>
                    </a:lnTo>
                    <a:lnTo>
                      <a:pt x="242" y="56"/>
                    </a:lnTo>
                    <a:lnTo>
                      <a:pt x="248" y="61"/>
                    </a:lnTo>
                    <a:lnTo>
                      <a:pt x="254" y="67"/>
                    </a:lnTo>
                    <a:lnTo>
                      <a:pt x="264" y="80"/>
                    </a:lnTo>
                    <a:lnTo>
                      <a:pt x="270" y="87"/>
                    </a:lnTo>
                    <a:lnTo>
                      <a:pt x="275" y="94"/>
                    </a:lnTo>
                    <a:lnTo>
                      <a:pt x="286" y="109"/>
                    </a:lnTo>
                    <a:lnTo>
                      <a:pt x="305" y="137"/>
                    </a:lnTo>
                    <a:lnTo>
                      <a:pt x="313" y="148"/>
                    </a:lnTo>
                    <a:lnTo>
                      <a:pt x="320" y="157"/>
                    </a:lnTo>
                    <a:lnTo>
                      <a:pt x="344" y="136"/>
                    </a:lnTo>
                    <a:lnTo>
                      <a:pt x="397" y="91"/>
                    </a:lnTo>
                    <a:lnTo>
                      <a:pt x="472" y="26"/>
                    </a:lnTo>
                    <a:lnTo>
                      <a:pt x="479" y="35"/>
                    </a:lnTo>
                    <a:lnTo>
                      <a:pt x="486" y="44"/>
                    </a:lnTo>
                    <a:lnTo>
                      <a:pt x="499" y="60"/>
                    </a:lnTo>
                    <a:lnTo>
                      <a:pt x="505" y="67"/>
                    </a:lnTo>
                    <a:lnTo>
                      <a:pt x="511" y="73"/>
                    </a:lnTo>
                    <a:lnTo>
                      <a:pt x="524" y="84"/>
                    </a:lnTo>
                    <a:lnTo>
                      <a:pt x="531" y="89"/>
                    </a:lnTo>
                    <a:lnTo>
                      <a:pt x="537" y="93"/>
                    </a:lnTo>
                    <a:lnTo>
                      <a:pt x="550" y="101"/>
                    </a:lnTo>
                    <a:lnTo>
                      <a:pt x="562" y="107"/>
                    </a:lnTo>
                    <a:lnTo>
                      <a:pt x="574" y="111"/>
                    </a:lnTo>
                    <a:lnTo>
                      <a:pt x="584" y="116"/>
                    </a:lnTo>
                    <a:lnTo>
                      <a:pt x="594" y="118"/>
                    </a:lnTo>
                    <a:lnTo>
                      <a:pt x="604" y="120"/>
                    </a:lnTo>
                    <a:lnTo>
                      <a:pt x="611" y="121"/>
                    </a:lnTo>
                    <a:lnTo>
                      <a:pt x="618" y="121"/>
                    </a:lnTo>
                    <a:lnTo>
                      <a:pt x="622" y="121"/>
                    </a:lnTo>
                    <a:lnTo>
                      <a:pt x="626" y="121"/>
                    </a:lnTo>
                    <a:lnTo>
                      <a:pt x="475" y="247"/>
                    </a:lnTo>
                    <a:lnTo>
                      <a:pt x="482" y="248"/>
                    </a:lnTo>
                    <a:lnTo>
                      <a:pt x="490" y="248"/>
                    </a:lnTo>
                    <a:lnTo>
                      <a:pt x="507" y="248"/>
                    </a:lnTo>
                    <a:lnTo>
                      <a:pt x="528" y="249"/>
                    </a:lnTo>
                    <a:lnTo>
                      <a:pt x="539" y="249"/>
                    </a:lnTo>
                    <a:lnTo>
                      <a:pt x="551" y="250"/>
                    </a:lnTo>
                    <a:lnTo>
                      <a:pt x="564" y="251"/>
                    </a:lnTo>
                    <a:lnTo>
                      <a:pt x="577" y="253"/>
                    </a:lnTo>
                    <a:lnTo>
                      <a:pt x="590" y="256"/>
                    </a:lnTo>
                    <a:lnTo>
                      <a:pt x="605" y="259"/>
                    </a:lnTo>
                    <a:lnTo>
                      <a:pt x="619" y="264"/>
                    </a:lnTo>
                    <a:lnTo>
                      <a:pt x="633" y="270"/>
                    </a:lnTo>
                    <a:lnTo>
                      <a:pt x="647" y="277"/>
                    </a:lnTo>
                    <a:lnTo>
                      <a:pt x="654" y="281"/>
                    </a:lnTo>
                    <a:lnTo>
                      <a:pt x="661" y="285"/>
                    </a:lnTo>
                    <a:lnTo>
                      <a:pt x="581" y="354"/>
                    </a:lnTo>
                    <a:lnTo>
                      <a:pt x="501" y="420"/>
                    </a:lnTo>
                    <a:lnTo>
                      <a:pt x="487" y="411"/>
                    </a:lnTo>
                    <a:lnTo>
                      <a:pt x="471" y="404"/>
                    </a:lnTo>
                    <a:lnTo>
                      <a:pt x="464" y="400"/>
                    </a:lnTo>
                    <a:lnTo>
                      <a:pt x="456" y="397"/>
                    </a:lnTo>
                    <a:lnTo>
                      <a:pt x="442" y="392"/>
                    </a:lnTo>
                    <a:lnTo>
                      <a:pt x="434" y="390"/>
                    </a:lnTo>
                    <a:lnTo>
                      <a:pt x="427" y="388"/>
                    </a:lnTo>
                    <a:lnTo>
                      <a:pt x="413" y="385"/>
                    </a:lnTo>
                    <a:lnTo>
                      <a:pt x="399" y="383"/>
                    </a:lnTo>
                    <a:lnTo>
                      <a:pt x="386" y="381"/>
                    </a:lnTo>
                    <a:lnTo>
                      <a:pt x="374" y="380"/>
                    </a:lnTo>
                    <a:lnTo>
                      <a:pt x="361" y="380"/>
                    </a:lnTo>
                    <a:lnTo>
                      <a:pt x="342" y="380"/>
                    </a:lnTo>
                    <a:lnTo>
                      <a:pt x="327" y="381"/>
                    </a:lnTo>
                    <a:lnTo>
                      <a:pt x="318" y="381"/>
                    </a:lnTo>
                    <a:lnTo>
                      <a:pt x="254" y="434"/>
                    </a:lnTo>
                    <a:lnTo>
                      <a:pt x="189" y="488"/>
                    </a:lnTo>
                    <a:lnTo>
                      <a:pt x="185" y="489"/>
                    </a:lnTo>
                    <a:lnTo>
                      <a:pt x="181" y="490"/>
                    </a:lnTo>
                    <a:lnTo>
                      <a:pt x="175" y="491"/>
                    </a:lnTo>
                    <a:lnTo>
                      <a:pt x="167" y="493"/>
                    </a:lnTo>
                    <a:lnTo>
                      <a:pt x="158" y="493"/>
                    </a:lnTo>
                    <a:lnTo>
                      <a:pt x="147" y="493"/>
                    </a:lnTo>
                    <a:lnTo>
                      <a:pt x="136" y="492"/>
                    </a:lnTo>
                    <a:lnTo>
                      <a:pt x="122" y="489"/>
                    </a:lnTo>
                    <a:lnTo>
                      <a:pt x="116" y="487"/>
                    </a:lnTo>
                    <a:lnTo>
                      <a:pt x="109" y="485"/>
                    </a:lnTo>
                    <a:lnTo>
                      <a:pt x="95" y="479"/>
                    </a:lnTo>
                    <a:lnTo>
                      <a:pt x="88" y="475"/>
                    </a:lnTo>
                    <a:lnTo>
                      <a:pt x="80" y="471"/>
                    </a:lnTo>
                    <a:lnTo>
                      <a:pt x="73" y="466"/>
                    </a:lnTo>
                    <a:lnTo>
                      <a:pt x="65" y="459"/>
                    </a:lnTo>
                    <a:lnTo>
                      <a:pt x="57" y="453"/>
                    </a:lnTo>
                    <a:lnTo>
                      <a:pt x="50" y="446"/>
                    </a:lnTo>
                    <a:lnTo>
                      <a:pt x="42" y="438"/>
                    </a:lnTo>
                    <a:lnTo>
                      <a:pt x="34" y="430"/>
                    </a:lnTo>
                    <a:lnTo>
                      <a:pt x="18" y="410"/>
                    </a:lnTo>
                    <a:lnTo>
                      <a:pt x="90" y="351"/>
                    </a:lnTo>
                    <a:lnTo>
                      <a:pt x="140" y="309"/>
                    </a:lnTo>
                    <a:lnTo>
                      <a:pt x="163" y="290"/>
                    </a:lnTo>
                    <a:lnTo>
                      <a:pt x="159" y="286"/>
                    </a:lnTo>
                    <a:lnTo>
                      <a:pt x="155" y="281"/>
                    </a:lnTo>
                    <a:lnTo>
                      <a:pt x="145" y="266"/>
                    </a:lnTo>
                    <a:lnTo>
                      <a:pt x="131" y="247"/>
                    </a:lnTo>
                    <a:lnTo>
                      <a:pt x="122" y="236"/>
                    </a:lnTo>
                    <a:lnTo>
                      <a:pt x="113" y="224"/>
                    </a:lnTo>
                    <a:lnTo>
                      <a:pt x="103" y="213"/>
                    </a:lnTo>
                    <a:lnTo>
                      <a:pt x="92" y="201"/>
                    </a:lnTo>
                    <a:lnTo>
                      <a:pt x="80" y="189"/>
                    </a:lnTo>
                    <a:lnTo>
                      <a:pt x="67" y="178"/>
                    </a:lnTo>
                    <a:lnTo>
                      <a:pt x="52" y="166"/>
                    </a:lnTo>
                    <a:lnTo>
                      <a:pt x="36" y="155"/>
                    </a:lnTo>
                    <a:lnTo>
                      <a:pt x="19" y="145"/>
                    </a:lnTo>
                    <a:lnTo>
                      <a:pt x="9" y="140"/>
                    </a:lnTo>
                    <a:lnTo>
                      <a:pt x="0" y="136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i-FI"/>
              </a:p>
            </p:txBody>
          </p:sp>
        </p:grpSp>
      </p:grp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2708900"/>
            <a:ext cx="8208963" cy="2592308"/>
          </a:xfrm>
        </p:spPr>
        <p:txBody>
          <a:bodyPr anchor="t" anchorCtr="0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13282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alaotsikko napsauttamalla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5445224"/>
            <a:ext cx="8208963" cy="431700"/>
          </a:xfrm>
        </p:spPr>
        <p:txBody>
          <a:bodyPr anchor="t" anchorCtr="0"/>
          <a:lstStyle>
            <a:lvl1pPr marL="0" indent="0">
              <a:buNone/>
              <a:defRPr sz="2000" b="1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Päiväys / Nimi / Titteli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767889" y="2708920"/>
            <a:ext cx="1368424" cy="1081088"/>
          </a:xfrm>
        </p:spPr>
        <p:txBody>
          <a:bodyPr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kumppanin logo 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767889" y="3933056"/>
            <a:ext cx="1368424" cy="1081088"/>
          </a:xfrm>
        </p:spPr>
        <p:txBody>
          <a:bodyPr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kumppanin logo </a:t>
            </a:r>
          </a:p>
        </p:txBody>
      </p:sp>
    </p:spTree>
    <p:extLst>
      <p:ext uri="{BB962C8B-B14F-4D97-AF65-F5344CB8AC3E}">
        <p14:creationId xmlns:p14="http://schemas.microsoft.com/office/powerpoint/2010/main" val="167117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dia HY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ED8D1095-9A37-460C-87B6-F0FE0A16D103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8208963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8208963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8208963" cy="508509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8208963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20" name="Freeform 19"/>
          <p:cNvSpPr>
            <a:spLocks noChangeAspect="1" noEditPoints="1"/>
          </p:cNvSpPr>
          <p:nvPr userDrawn="1"/>
        </p:nvSpPr>
        <p:spPr bwMode="auto">
          <a:xfrm>
            <a:off x="10569372" y="5661248"/>
            <a:ext cx="844955" cy="792088"/>
          </a:xfrm>
          <a:custGeom>
            <a:avLst/>
            <a:gdLst>
              <a:gd name="T0" fmla="*/ 3512 w 3676"/>
              <a:gd name="T1" fmla="*/ 2078 h 3446"/>
              <a:gd name="T2" fmla="*/ 3068 w 3676"/>
              <a:gd name="T3" fmla="*/ 1838 h 3446"/>
              <a:gd name="T4" fmla="*/ 2947 w 3676"/>
              <a:gd name="T5" fmla="*/ 1674 h 3446"/>
              <a:gd name="T6" fmla="*/ 2761 w 3676"/>
              <a:gd name="T7" fmla="*/ 1546 h 3446"/>
              <a:gd name="T8" fmla="*/ 2622 w 3676"/>
              <a:gd name="T9" fmla="*/ 1409 h 3446"/>
              <a:gd name="T10" fmla="*/ 2527 w 3676"/>
              <a:gd name="T11" fmla="*/ 1035 h 3446"/>
              <a:gd name="T12" fmla="*/ 2335 w 3676"/>
              <a:gd name="T13" fmla="*/ 764 h 3446"/>
              <a:gd name="T14" fmla="*/ 2054 w 3676"/>
              <a:gd name="T15" fmla="*/ 619 h 3446"/>
              <a:gd name="T16" fmla="*/ 1886 w 3676"/>
              <a:gd name="T17" fmla="*/ 639 h 3446"/>
              <a:gd name="T18" fmla="*/ 1977 w 3676"/>
              <a:gd name="T19" fmla="*/ 808 h 3446"/>
              <a:gd name="T20" fmla="*/ 1907 w 3676"/>
              <a:gd name="T21" fmla="*/ 960 h 3446"/>
              <a:gd name="T22" fmla="*/ 1739 w 3676"/>
              <a:gd name="T23" fmla="*/ 980 h 3446"/>
              <a:gd name="T24" fmla="*/ 1442 w 3676"/>
              <a:gd name="T25" fmla="*/ 784 h 3446"/>
              <a:gd name="T26" fmla="*/ 1185 w 3676"/>
              <a:gd name="T27" fmla="*/ 708 h 3446"/>
              <a:gd name="T28" fmla="*/ 1013 w 3676"/>
              <a:gd name="T29" fmla="*/ 766 h 3446"/>
              <a:gd name="T30" fmla="*/ 1192 w 3676"/>
              <a:gd name="T31" fmla="*/ 902 h 3446"/>
              <a:gd name="T32" fmla="*/ 1346 w 3676"/>
              <a:gd name="T33" fmla="*/ 1193 h 3446"/>
              <a:gd name="T34" fmla="*/ 1533 w 3676"/>
              <a:gd name="T35" fmla="*/ 1298 h 3446"/>
              <a:gd name="T36" fmla="*/ 1320 w 3676"/>
              <a:gd name="T37" fmla="*/ 1321 h 3446"/>
              <a:gd name="T38" fmla="*/ 1084 w 3676"/>
              <a:gd name="T39" fmla="*/ 1195 h 3446"/>
              <a:gd name="T40" fmla="*/ 816 w 3676"/>
              <a:gd name="T41" fmla="*/ 979 h 3446"/>
              <a:gd name="T42" fmla="*/ 582 w 3676"/>
              <a:gd name="T43" fmla="*/ 949 h 3446"/>
              <a:gd name="T44" fmla="*/ 585 w 3676"/>
              <a:gd name="T45" fmla="*/ 1024 h 3446"/>
              <a:gd name="T46" fmla="*/ 706 w 3676"/>
              <a:gd name="T47" fmla="*/ 1146 h 3446"/>
              <a:gd name="T48" fmla="*/ 661 w 3676"/>
              <a:gd name="T49" fmla="*/ 1245 h 3446"/>
              <a:gd name="T50" fmla="*/ 545 w 3676"/>
              <a:gd name="T51" fmla="*/ 1217 h 3446"/>
              <a:gd name="T52" fmla="*/ 348 w 3676"/>
              <a:gd name="T53" fmla="*/ 1074 h 3446"/>
              <a:gd name="T54" fmla="*/ 119 w 3676"/>
              <a:gd name="T55" fmla="*/ 1041 h 3446"/>
              <a:gd name="T56" fmla="*/ 46 w 3676"/>
              <a:gd name="T57" fmla="*/ 1097 h 3446"/>
              <a:gd name="T58" fmla="*/ 245 w 3676"/>
              <a:gd name="T59" fmla="*/ 1228 h 3446"/>
              <a:gd name="T60" fmla="*/ 450 w 3676"/>
              <a:gd name="T61" fmla="*/ 1595 h 3446"/>
              <a:gd name="T62" fmla="*/ 625 w 3676"/>
              <a:gd name="T63" fmla="*/ 1716 h 3446"/>
              <a:gd name="T64" fmla="*/ 959 w 3676"/>
              <a:gd name="T65" fmla="*/ 1721 h 3446"/>
              <a:gd name="T66" fmla="*/ 1077 w 3676"/>
              <a:gd name="T67" fmla="*/ 1799 h 3446"/>
              <a:gd name="T68" fmla="*/ 1128 w 3676"/>
              <a:gd name="T69" fmla="*/ 1995 h 3446"/>
              <a:gd name="T70" fmla="*/ 1240 w 3676"/>
              <a:gd name="T71" fmla="*/ 2122 h 3446"/>
              <a:gd name="T72" fmla="*/ 1383 w 3676"/>
              <a:gd name="T73" fmla="*/ 2205 h 3446"/>
              <a:gd name="T74" fmla="*/ 1126 w 3676"/>
              <a:gd name="T75" fmla="*/ 2223 h 3446"/>
              <a:gd name="T76" fmla="*/ 837 w 3676"/>
              <a:gd name="T77" fmla="*/ 2103 h 3446"/>
              <a:gd name="T78" fmla="*/ 887 w 3676"/>
              <a:gd name="T79" fmla="*/ 2329 h 3446"/>
              <a:gd name="T80" fmla="*/ 1051 w 3676"/>
              <a:gd name="T81" fmla="*/ 2510 h 3446"/>
              <a:gd name="T82" fmla="*/ 1297 w 3676"/>
              <a:gd name="T83" fmla="*/ 2591 h 3446"/>
              <a:gd name="T84" fmla="*/ 1632 w 3676"/>
              <a:gd name="T85" fmla="*/ 2549 h 3446"/>
              <a:gd name="T86" fmla="*/ 1741 w 3676"/>
              <a:gd name="T87" fmla="*/ 2589 h 3446"/>
              <a:gd name="T88" fmla="*/ 1826 w 3676"/>
              <a:gd name="T89" fmla="*/ 2721 h 3446"/>
              <a:gd name="T90" fmla="*/ 2065 w 3676"/>
              <a:gd name="T91" fmla="*/ 2758 h 3446"/>
              <a:gd name="T92" fmla="*/ 2356 w 3676"/>
              <a:gd name="T93" fmla="*/ 2799 h 3446"/>
              <a:gd name="T94" fmla="*/ 2530 w 3676"/>
              <a:gd name="T95" fmla="*/ 2893 h 3446"/>
              <a:gd name="T96" fmla="*/ 2443 w 3676"/>
              <a:gd name="T97" fmla="*/ 2622 h 3446"/>
              <a:gd name="T98" fmla="*/ 2228 w 3676"/>
              <a:gd name="T99" fmla="*/ 2432 h 3446"/>
              <a:gd name="T100" fmla="*/ 2123 w 3676"/>
              <a:gd name="T101" fmla="*/ 2254 h 3446"/>
              <a:gd name="T102" fmla="*/ 2300 w 3676"/>
              <a:gd name="T103" fmla="*/ 2363 h 3446"/>
              <a:gd name="T104" fmla="*/ 2601 w 3676"/>
              <a:gd name="T105" fmla="*/ 2431 h 3446"/>
              <a:gd name="T106" fmla="*/ 2826 w 3676"/>
              <a:gd name="T107" fmla="*/ 2576 h 3446"/>
              <a:gd name="T108" fmla="*/ 2780 w 3676"/>
              <a:gd name="T109" fmla="*/ 2378 h 3446"/>
              <a:gd name="T110" fmla="*/ 2529 w 3676"/>
              <a:gd name="T111" fmla="*/ 2141 h 3446"/>
              <a:gd name="T112" fmla="*/ 2684 w 3676"/>
              <a:gd name="T113" fmla="*/ 2173 h 3446"/>
              <a:gd name="T114" fmla="*/ 3012 w 3676"/>
              <a:gd name="T115" fmla="*/ 2140 h 3446"/>
              <a:gd name="T116" fmla="*/ 3171 w 3676"/>
              <a:gd name="T117" fmla="*/ 2238 h 3446"/>
              <a:gd name="T118" fmla="*/ 3423 w 3676"/>
              <a:gd name="T119" fmla="*/ 2205 h 3446"/>
              <a:gd name="T120" fmla="*/ 3676 w 3676"/>
              <a:gd name="T121" fmla="*/ 2288 h 3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6" h="3446">
                <a:moveTo>
                  <a:pt x="3676" y="2288"/>
                </a:moveTo>
                <a:lnTo>
                  <a:pt x="3669" y="2275"/>
                </a:lnTo>
                <a:lnTo>
                  <a:pt x="3663" y="2261"/>
                </a:lnTo>
                <a:lnTo>
                  <a:pt x="3649" y="2236"/>
                </a:lnTo>
                <a:lnTo>
                  <a:pt x="3634" y="2212"/>
                </a:lnTo>
                <a:lnTo>
                  <a:pt x="3627" y="2201"/>
                </a:lnTo>
                <a:lnTo>
                  <a:pt x="3619" y="2190"/>
                </a:lnTo>
                <a:lnTo>
                  <a:pt x="3603" y="2168"/>
                </a:lnTo>
                <a:lnTo>
                  <a:pt x="3594" y="2158"/>
                </a:lnTo>
                <a:lnTo>
                  <a:pt x="3586" y="2148"/>
                </a:lnTo>
                <a:lnTo>
                  <a:pt x="3577" y="2138"/>
                </a:lnTo>
                <a:lnTo>
                  <a:pt x="3568" y="2129"/>
                </a:lnTo>
                <a:lnTo>
                  <a:pt x="3559" y="2120"/>
                </a:lnTo>
                <a:lnTo>
                  <a:pt x="3550" y="2111"/>
                </a:lnTo>
                <a:lnTo>
                  <a:pt x="3531" y="2094"/>
                </a:lnTo>
                <a:lnTo>
                  <a:pt x="3512" y="2078"/>
                </a:lnTo>
                <a:lnTo>
                  <a:pt x="3492" y="2062"/>
                </a:lnTo>
                <a:lnTo>
                  <a:pt x="3472" y="2048"/>
                </a:lnTo>
                <a:lnTo>
                  <a:pt x="3451" y="2034"/>
                </a:lnTo>
                <a:lnTo>
                  <a:pt x="3430" y="2021"/>
                </a:lnTo>
                <a:lnTo>
                  <a:pt x="3409" y="2008"/>
                </a:lnTo>
                <a:lnTo>
                  <a:pt x="3388" y="1996"/>
                </a:lnTo>
                <a:lnTo>
                  <a:pt x="3345" y="1974"/>
                </a:lnTo>
                <a:lnTo>
                  <a:pt x="3301" y="1953"/>
                </a:lnTo>
                <a:lnTo>
                  <a:pt x="3258" y="1933"/>
                </a:lnTo>
                <a:lnTo>
                  <a:pt x="3216" y="1914"/>
                </a:lnTo>
                <a:lnTo>
                  <a:pt x="3174" y="1895"/>
                </a:lnTo>
                <a:lnTo>
                  <a:pt x="3134" y="1875"/>
                </a:lnTo>
                <a:lnTo>
                  <a:pt x="3114" y="1865"/>
                </a:lnTo>
                <a:lnTo>
                  <a:pt x="3095" y="1854"/>
                </a:lnTo>
                <a:lnTo>
                  <a:pt x="3077" y="1844"/>
                </a:lnTo>
                <a:lnTo>
                  <a:pt x="3068" y="1838"/>
                </a:lnTo>
                <a:lnTo>
                  <a:pt x="3059" y="1832"/>
                </a:lnTo>
                <a:lnTo>
                  <a:pt x="3051" y="1827"/>
                </a:lnTo>
                <a:lnTo>
                  <a:pt x="3043" y="1821"/>
                </a:lnTo>
                <a:lnTo>
                  <a:pt x="3036" y="1815"/>
                </a:lnTo>
                <a:lnTo>
                  <a:pt x="3028" y="1808"/>
                </a:lnTo>
                <a:lnTo>
                  <a:pt x="3015" y="1794"/>
                </a:lnTo>
                <a:lnTo>
                  <a:pt x="3008" y="1787"/>
                </a:lnTo>
                <a:lnTo>
                  <a:pt x="3002" y="1779"/>
                </a:lnTo>
                <a:lnTo>
                  <a:pt x="2996" y="1771"/>
                </a:lnTo>
                <a:lnTo>
                  <a:pt x="2990" y="1763"/>
                </a:lnTo>
                <a:lnTo>
                  <a:pt x="2985" y="1755"/>
                </a:lnTo>
                <a:lnTo>
                  <a:pt x="2980" y="1746"/>
                </a:lnTo>
                <a:lnTo>
                  <a:pt x="2970" y="1729"/>
                </a:lnTo>
                <a:lnTo>
                  <a:pt x="2961" y="1711"/>
                </a:lnTo>
                <a:lnTo>
                  <a:pt x="2954" y="1693"/>
                </a:lnTo>
                <a:lnTo>
                  <a:pt x="2947" y="1674"/>
                </a:lnTo>
                <a:lnTo>
                  <a:pt x="2940" y="1655"/>
                </a:lnTo>
                <a:lnTo>
                  <a:pt x="2935" y="1635"/>
                </a:lnTo>
                <a:lnTo>
                  <a:pt x="2930" y="1616"/>
                </a:lnTo>
                <a:lnTo>
                  <a:pt x="2926" y="1597"/>
                </a:lnTo>
                <a:lnTo>
                  <a:pt x="2923" y="1578"/>
                </a:lnTo>
                <a:lnTo>
                  <a:pt x="2920" y="1560"/>
                </a:lnTo>
                <a:lnTo>
                  <a:pt x="2903" y="1561"/>
                </a:lnTo>
                <a:lnTo>
                  <a:pt x="2884" y="1563"/>
                </a:lnTo>
                <a:lnTo>
                  <a:pt x="2865" y="1563"/>
                </a:lnTo>
                <a:lnTo>
                  <a:pt x="2845" y="1563"/>
                </a:lnTo>
                <a:lnTo>
                  <a:pt x="2835" y="1562"/>
                </a:lnTo>
                <a:lnTo>
                  <a:pt x="2825" y="1561"/>
                </a:lnTo>
                <a:lnTo>
                  <a:pt x="2804" y="1558"/>
                </a:lnTo>
                <a:lnTo>
                  <a:pt x="2793" y="1556"/>
                </a:lnTo>
                <a:lnTo>
                  <a:pt x="2782" y="1553"/>
                </a:lnTo>
                <a:lnTo>
                  <a:pt x="2761" y="1546"/>
                </a:lnTo>
                <a:lnTo>
                  <a:pt x="2750" y="1542"/>
                </a:lnTo>
                <a:lnTo>
                  <a:pt x="2739" y="1537"/>
                </a:lnTo>
                <a:lnTo>
                  <a:pt x="2729" y="1532"/>
                </a:lnTo>
                <a:lnTo>
                  <a:pt x="2719" y="1526"/>
                </a:lnTo>
                <a:lnTo>
                  <a:pt x="2714" y="1523"/>
                </a:lnTo>
                <a:lnTo>
                  <a:pt x="2709" y="1519"/>
                </a:lnTo>
                <a:lnTo>
                  <a:pt x="2699" y="1512"/>
                </a:lnTo>
                <a:lnTo>
                  <a:pt x="2689" y="1504"/>
                </a:lnTo>
                <a:lnTo>
                  <a:pt x="2680" y="1495"/>
                </a:lnTo>
                <a:lnTo>
                  <a:pt x="2670" y="1485"/>
                </a:lnTo>
                <a:lnTo>
                  <a:pt x="2661" y="1475"/>
                </a:lnTo>
                <a:lnTo>
                  <a:pt x="2653" y="1464"/>
                </a:lnTo>
                <a:lnTo>
                  <a:pt x="2645" y="1451"/>
                </a:lnTo>
                <a:lnTo>
                  <a:pt x="2637" y="1438"/>
                </a:lnTo>
                <a:lnTo>
                  <a:pt x="2629" y="1424"/>
                </a:lnTo>
                <a:lnTo>
                  <a:pt x="2622" y="1409"/>
                </a:lnTo>
                <a:lnTo>
                  <a:pt x="2615" y="1393"/>
                </a:lnTo>
                <a:lnTo>
                  <a:pt x="2610" y="1380"/>
                </a:lnTo>
                <a:lnTo>
                  <a:pt x="2606" y="1366"/>
                </a:lnTo>
                <a:lnTo>
                  <a:pt x="2601" y="1351"/>
                </a:lnTo>
                <a:lnTo>
                  <a:pt x="2598" y="1336"/>
                </a:lnTo>
                <a:lnTo>
                  <a:pt x="2590" y="1306"/>
                </a:lnTo>
                <a:lnTo>
                  <a:pt x="2584" y="1273"/>
                </a:lnTo>
                <a:lnTo>
                  <a:pt x="2578" y="1239"/>
                </a:lnTo>
                <a:lnTo>
                  <a:pt x="2571" y="1204"/>
                </a:lnTo>
                <a:lnTo>
                  <a:pt x="2564" y="1168"/>
                </a:lnTo>
                <a:lnTo>
                  <a:pt x="2555" y="1131"/>
                </a:lnTo>
                <a:lnTo>
                  <a:pt x="2551" y="1112"/>
                </a:lnTo>
                <a:lnTo>
                  <a:pt x="2546" y="1093"/>
                </a:lnTo>
                <a:lnTo>
                  <a:pt x="2540" y="1074"/>
                </a:lnTo>
                <a:lnTo>
                  <a:pt x="2534" y="1055"/>
                </a:lnTo>
                <a:lnTo>
                  <a:pt x="2527" y="1035"/>
                </a:lnTo>
                <a:lnTo>
                  <a:pt x="2520" y="1016"/>
                </a:lnTo>
                <a:lnTo>
                  <a:pt x="2512" y="997"/>
                </a:lnTo>
                <a:lnTo>
                  <a:pt x="2503" y="978"/>
                </a:lnTo>
                <a:lnTo>
                  <a:pt x="2493" y="958"/>
                </a:lnTo>
                <a:lnTo>
                  <a:pt x="2483" y="939"/>
                </a:lnTo>
                <a:lnTo>
                  <a:pt x="2471" y="920"/>
                </a:lnTo>
                <a:lnTo>
                  <a:pt x="2459" y="901"/>
                </a:lnTo>
                <a:lnTo>
                  <a:pt x="2446" y="882"/>
                </a:lnTo>
                <a:lnTo>
                  <a:pt x="2431" y="863"/>
                </a:lnTo>
                <a:lnTo>
                  <a:pt x="2416" y="844"/>
                </a:lnTo>
                <a:lnTo>
                  <a:pt x="2408" y="834"/>
                </a:lnTo>
                <a:lnTo>
                  <a:pt x="2399" y="825"/>
                </a:lnTo>
                <a:lnTo>
                  <a:pt x="2383" y="809"/>
                </a:lnTo>
                <a:lnTo>
                  <a:pt x="2367" y="793"/>
                </a:lnTo>
                <a:lnTo>
                  <a:pt x="2351" y="778"/>
                </a:lnTo>
                <a:lnTo>
                  <a:pt x="2335" y="764"/>
                </a:lnTo>
                <a:lnTo>
                  <a:pt x="2318" y="750"/>
                </a:lnTo>
                <a:lnTo>
                  <a:pt x="2301" y="737"/>
                </a:lnTo>
                <a:lnTo>
                  <a:pt x="2285" y="725"/>
                </a:lnTo>
                <a:lnTo>
                  <a:pt x="2268" y="713"/>
                </a:lnTo>
                <a:lnTo>
                  <a:pt x="2250" y="702"/>
                </a:lnTo>
                <a:lnTo>
                  <a:pt x="2233" y="692"/>
                </a:lnTo>
                <a:lnTo>
                  <a:pt x="2215" y="682"/>
                </a:lnTo>
                <a:lnTo>
                  <a:pt x="2198" y="672"/>
                </a:lnTo>
                <a:lnTo>
                  <a:pt x="2180" y="664"/>
                </a:lnTo>
                <a:lnTo>
                  <a:pt x="2162" y="656"/>
                </a:lnTo>
                <a:lnTo>
                  <a:pt x="2145" y="648"/>
                </a:lnTo>
                <a:lnTo>
                  <a:pt x="2127" y="641"/>
                </a:lnTo>
                <a:lnTo>
                  <a:pt x="2109" y="635"/>
                </a:lnTo>
                <a:lnTo>
                  <a:pt x="2091" y="629"/>
                </a:lnTo>
                <a:lnTo>
                  <a:pt x="2072" y="624"/>
                </a:lnTo>
                <a:lnTo>
                  <a:pt x="2054" y="619"/>
                </a:lnTo>
                <a:lnTo>
                  <a:pt x="2036" y="615"/>
                </a:lnTo>
                <a:lnTo>
                  <a:pt x="2018" y="611"/>
                </a:lnTo>
                <a:lnTo>
                  <a:pt x="2000" y="608"/>
                </a:lnTo>
                <a:lnTo>
                  <a:pt x="1982" y="606"/>
                </a:lnTo>
                <a:lnTo>
                  <a:pt x="1964" y="603"/>
                </a:lnTo>
                <a:lnTo>
                  <a:pt x="1945" y="602"/>
                </a:lnTo>
                <a:lnTo>
                  <a:pt x="1927" y="601"/>
                </a:lnTo>
                <a:lnTo>
                  <a:pt x="1909" y="600"/>
                </a:lnTo>
                <a:lnTo>
                  <a:pt x="1891" y="600"/>
                </a:lnTo>
                <a:lnTo>
                  <a:pt x="1874" y="600"/>
                </a:lnTo>
                <a:lnTo>
                  <a:pt x="1856" y="600"/>
                </a:lnTo>
                <a:lnTo>
                  <a:pt x="1838" y="601"/>
                </a:lnTo>
                <a:lnTo>
                  <a:pt x="1849" y="609"/>
                </a:lnTo>
                <a:lnTo>
                  <a:pt x="1859" y="616"/>
                </a:lnTo>
                <a:lnTo>
                  <a:pt x="1878" y="631"/>
                </a:lnTo>
                <a:lnTo>
                  <a:pt x="1886" y="639"/>
                </a:lnTo>
                <a:lnTo>
                  <a:pt x="1895" y="647"/>
                </a:lnTo>
                <a:lnTo>
                  <a:pt x="1903" y="654"/>
                </a:lnTo>
                <a:lnTo>
                  <a:pt x="1910" y="662"/>
                </a:lnTo>
                <a:lnTo>
                  <a:pt x="1924" y="678"/>
                </a:lnTo>
                <a:lnTo>
                  <a:pt x="1930" y="686"/>
                </a:lnTo>
                <a:lnTo>
                  <a:pt x="1936" y="694"/>
                </a:lnTo>
                <a:lnTo>
                  <a:pt x="1941" y="703"/>
                </a:lnTo>
                <a:lnTo>
                  <a:pt x="1946" y="711"/>
                </a:lnTo>
                <a:lnTo>
                  <a:pt x="1955" y="727"/>
                </a:lnTo>
                <a:lnTo>
                  <a:pt x="1962" y="743"/>
                </a:lnTo>
                <a:lnTo>
                  <a:pt x="1965" y="752"/>
                </a:lnTo>
                <a:lnTo>
                  <a:pt x="1968" y="760"/>
                </a:lnTo>
                <a:lnTo>
                  <a:pt x="1970" y="768"/>
                </a:lnTo>
                <a:lnTo>
                  <a:pt x="1972" y="776"/>
                </a:lnTo>
                <a:lnTo>
                  <a:pt x="1975" y="792"/>
                </a:lnTo>
                <a:lnTo>
                  <a:pt x="1977" y="808"/>
                </a:lnTo>
                <a:lnTo>
                  <a:pt x="1977" y="815"/>
                </a:lnTo>
                <a:lnTo>
                  <a:pt x="1977" y="823"/>
                </a:lnTo>
                <a:lnTo>
                  <a:pt x="1976" y="831"/>
                </a:lnTo>
                <a:lnTo>
                  <a:pt x="1976" y="838"/>
                </a:lnTo>
                <a:lnTo>
                  <a:pt x="1975" y="846"/>
                </a:lnTo>
                <a:lnTo>
                  <a:pt x="1974" y="853"/>
                </a:lnTo>
                <a:lnTo>
                  <a:pt x="1970" y="868"/>
                </a:lnTo>
                <a:lnTo>
                  <a:pt x="1968" y="875"/>
                </a:lnTo>
                <a:lnTo>
                  <a:pt x="1966" y="882"/>
                </a:lnTo>
                <a:lnTo>
                  <a:pt x="1960" y="895"/>
                </a:lnTo>
                <a:lnTo>
                  <a:pt x="1954" y="908"/>
                </a:lnTo>
                <a:lnTo>
                  <a:pt x="1946" y="920"/>
                </a:lnTo>
                <a:lnTo>
                  <a:pt x="1938" y="931"/>
                </a:lnTo>
                <a:lnTo>
                  <a:pt x="1928" y="941"/>
                </a:lnTo>
                <a:lnTo>
                  <a:pt x="1918" y="951"/>
                </a:lnTo>
                <a:lnTo>
                  <a:pt x="1907" y="960"/>
                </a:lnTo>
                <a:lnTo>
                  <a:pt x="1895" y="967"/>
                </a:lnTo>
                <a:lnTo>
                  <a:pt x="1889" y="971"/>
                </a:lnTo>
                <a:lnTo>
                  <a:pt x="1882" y="974"/>
                </a:lnTo>
                <a:lnTo>
                  <a:pt x="1876" y="977"/>
                </a:lnTo>
                <a:lnTo>
                  <a:pt x="1869" y="980"/>
                </a:lnTo>
                <a:lnTo>
                  <a:pt x="1862" y="982"/>
                </a:lnTo>
                <a:lnTo>
                  <a:pt x="1855" y="984"/>
                </a:lnTo>
                <a:lnTo>
                  <a:pt x="1841" y="987"/>
                </a:lnTo>
                <a:lnTo>
                  <a:pt x="1826" y="989"/>
                </a:lnTo>
                <a:lnTo>
                  <a:pt x="1810" y="990"/>
                </a:lnTo>
                <a:lnTo>
                  <a:pt x="1789" y="989"/>
                </a:lnTo>
                <a:lnTo>
                  <a:pt x="1778" y="988"/>
                </a:lnTo>
                <a:lnTo>
                  <a:pt x="1768" y="987"/>
                </a:lnTo>
                <a:lnTo>
                  <a:pt x="1758" y="985"/>
                </a:lnTo>
                <a:lnTo>
                  <a:pt x="1749" y="983"/>
                </a:lnTo>
                <a:lnTo>
                  <a:pt x="1739" y="980"/>
                </a:lnTo>
                <a:lnTo>
                  <a:pt x="1730" y="978"/>
                </a:lnTo>
                <a:lnTo>
                  <a:pt x="1711" y="971"/>
                </a:lnTo>
                <a:lnTo>
                  <a:pt x="1702" y="968"/>
                </a:lnTo>
                <a:lnTo>
                  <a:pt x="1694" y="964"/>
                </a:lnTo>
                <a:lnTo>
                  <a:pt x="1676" y="955"/>
                </a:lnTo>
                <a:lnTo>
                  <a:pt x="1660" y="946"/>
                </a:lnTo>
                <a:lnTo>
                  <a:pt x="1643" y="936"/>
                </a:lnTo>
                <a:lnTo>
                  <a:pt x="1627" y="925"/>
                </a:lnTo>
                <a:lnTo>
                  <a:pt x="1611" y="913"/>
                </a:lnTo>
                <a:lnTo>
                  <a:pt x="1595" y="901"/>
                </a:lnTo>
                <a:lnTo>
                  <a:pt x="1563" y="875"/>
                </a:lnTo>
                <a:lnTo>
                  <a:pt x="1530" y="848"/>
                </a:lnTo>
                <a:lnTo>
                  <a:pt x="1496" y="822"/>
                </a:lnTo>
                <a:lnTo>
                  <a:pt x="1479" y="809"/>
                </a:lnTo>
                <a:lnTo>
                  <a:pt x="1461" y="797"/>
                </a:lnTo>
                <a:lnTo>
                  <a:pt x="1442" y="784"/>
                </a:lnTo>
                <a:lnTo>
                  <a:pt x="1422" y="773"/>
                </a:lnTo>
                <a:lnTo>
                  <a:pt x="1402" y="762"/>
                </a:lnTo>
                <a:lnTo>
                  <a:pt x="1381" y="751"/>
                </a:lnTo>
                <a:lnTo>
                  <a:pt x="1359" y="742"/>
                </a:lnTo>
                <a:lnTo>
                  <a:pt x="1335" y="733"/>
                </a:lnTo>
                <a:lnTo>
                  <a:pt x="1323" y="730"/>
                </a:lnTo>
                <a:lnTo>
                  <a:pt x="1311" y="726"/>
                </a:lnTo>
                <a:lnTo>
                  <a:pt x="1298" y="723"/>
                </a:lnTo>
                <a:lnTo>
                  <a:pt x="1285" y="720"/>
                </a:lnTo>
                <a:lnTo>
                  <a:pt x="1272" y="717"/>
                </a:lnTo>
                <a:lnTo>
                  <a:pt x="1259" y="714"/>
                </a:lnTo>
                <a:lnTo>
                  <a:pt x="1245" y="712"/>
                </a:lnTo>
                <a:lnTo>
                  <a:pt x="1230" y="711"/>
                </a:lnTo>
                <a:lnTo>
                  <a:pt x="1216" y="709"/>
                </a:lnTo>
                <a:lnTo>
                  <a:pt x="1201" y="708"/>
                </a:lnTo>
                <a:lnTo>
                  <a:pt x="1185" y="708"/>
                </a:lnTo>
                <a:lnTo>
                  <a:pt x="1169" y="707"/>
                </a:lnTo>
                <a:lnTo>
                  <a:pt x="1155" y="708"/>
                </a:lnTo>
                <a:lnTo>
                  <a:pt x="1140" y="709"/>
                </a:lnTo>
                <a:lnTo>
                  <a:pt x="1126" y="710"/>
                </a:lnTo>
                <a:lnTo>
                  <a:pt x="1113" y="712"/>
                </a:lnTo>
                <a:lnTo>
                  <a:pt x="1099" y="714"/>
                </a:lnTo>
                <a:lnTo>
                  <a:pt x="1086" y="717"/>
                </a:lnTo>
                <a:lnTo>
                  <a:pt x="1073" y="720"/>
                </a:lnTo>
                <a:lnTo>
                  <a:pt x="1061" y="723"/>
                </a:lnTo>
                <a:lnTo>
                  <a:pt x="1038" y="731"/>
                </a:lnTo>
                <a:lnTo>
                  <a:pt x="1027" y="735"/>
                </a:lnTo>
                <a:lnTo>
                  <a:pt x="1016" y="740"/>
                </a:lnTo>
                <a:lnTo>
                  <a:pt x="996" y="750"/>
                </a:lnTo>
                <a:lnTo>
                  <a:pt x="979" y="760"/>
                </a:lnTo>
                <a:lnTo>
                  <a:pt x="997" y="763"/>
                </a:lnTo>
                <a:lnTo>
                  <a:pt x="1013" y="766"/>
                </a:lnTo>
                <a:lnTo>
                  <a:pt x="1029" y="771"/>
                </a:lnTo>
                <a:lnTo>
                  <a:pt x="1044" y="775"/>
                </a:lnTo>
                <a:lnTo>
                  <a:pt x="1059" y="781"/>
                </a:lnTo>
                <a:lnTo>
                  <a:pt x="1073" y="787"/>
                </a:lnTo>
                <a:lnTo>
                  <a:pt x="1086" y="794"/>
                </a:lnTo>
                <a:lnTo>
                  <a:pt x="1098" y="801"/>
                </a:lnTo>
                <a:lnTo>
                  <a:pt x="1110" y="809"/>
                </a:lnTo>
                <a:lnTo>
                  <a:pt x="1121" y="817"/>
                </a:lnTo>
                <a:lnTo>
                  <a:pt x="1131" y="826"/>
                </a:lnTo>
                <a:lnTo>
                  <a:pt x="1142" y="836"/>
                </a:lnTo>
                <a:lnTo>
                  <a:pt x="1151" y="846"/>
                </a:lnTo>
                <a:lnTo>
                  <a:pt x="1160" y="856"/>
                </a:lnTo>
                <a:lnTo>
                  <a:pt x="1169" y="868"/>
                </a:lnTo>
                <a:lnTo>
                  <a:pt x="1177" y="879"/>
                </a:lnTo>
                <a:lnTo>
                  <a:pt x="1185" y="890"/>
                </a:lnTo>
                <a:lnTo>
                  <a:pt x="1192" y="902"/>
                </a:lnTo>
                <a:lnTo>
                  <a:pt x="1200" y="914"/>
                </a:lnTo>
                <a:lnTo>
                  <a:pt x="1206" y="926"/>
                </a:lnTo>
                <a:lnTo>
                  <a:pt x="1219" y="952"/>
                </a:lnTo>
                <a:lnTo>
                  <a:pt x="1226" y="964"/>
                </a:lnTo>
                <a:lnTo>
                  <a:pt x="1232" y="978"/>
                </a:lnTo>
                <a:lnTo>
                  <a:pt x="1254" y="1031"/>
                </a:lnTo>
                <a:lnTo>
                  <a:pt x="1276" y="1085"/>
                </a:lnTo>
                <a:lnTo>
                  <a:pt x="1286" y="1105"/>
                </a:lnTo>
                <a:lnTo>
                  <a:pt x="1296" y="1125"/>
                </a:lnTo>
                <a:lnTo>
                  <a:pt x="1301" y="1134"/>
                </a:lnTo>
                <a:lnTo>
                  <a:pt x="1307" y="1143"/>
                </a:lnTo>
                <a:lnTo>
                  <a:pt x="1313" y="1152"/>
                </a:lnTo>
                <a:lnTo>
                  <a:pt x="1319" y="1161"/>
                </a:lnTo>
                <a:lnTo>
                  <a:pt x="1325" y="1169"/>
                </a:lnTo>
                <a:lnTo>
                  <a:pt x="1332" y="1177"/>
                </a:lnTo>
                <a:lnTo>
                  <a:pt x="1346" y="1193"/>
                </a:lnTo>
                <a:lnTo>
                  <a:pt x="1360" y="1207"/>
                </a:lnTo>
                <a:lnTo>
                  <a:pt x="1368" y="1214"/>
                </a:lnTo>
                <a:lnTo>
                  <a:pt x="1376" y="1221"/>
                </a:lnTo>
                <a:lnTo>
                  <a:pt x="1384" y="1227"/>
                </a:lnTo>
                <a:lnTo>
                  <a:pt x="1393" y="1233"/>
                </a:lnTo>
                <a:lnTo>
                  <a:pt x="1410" y="1245"/>
                </a:lnTo>
                <a:lnTo>
                  <a:pt x="1419" y="1251"/>
                </a:lnTo>
                <a:lnTo>
                  <a:pt x="1428" y="1256"/>
                </a:lnTo>
                <a:lnTo>
                  <a:pt x="1447" y="1266"/>
                </a:lnTo>
                <a:lnTo>
                  <a:pt x="1468" y="1275"/>
                </a:lnTo>
                <a:lnTo>
                  <a:pt x="1478" y="1279"/>
                </a:lnTo>
                <a:lnTo>
                  <a:pt x="1489" y="1283"/>
                </a:lnTo>
                <a:lnTo>
                  <a:pt x="1499" y="1287"/>
                </a:lnTo>
                <a:lnTo>
                  <a:pt x="1511" y="1291"/>
                </a:lnTo>
                <a:lnTo>
                  <a:pt x="1522" y="1295"/>
                </a:lnTo>
                <a:lnTo>
                  <a:pt x="1533" y="1298"/>
                </a:lnTo>
                <a:lnTo>
                  <a:pt x="1524" y="1303"/>
                </a:lnTo>
                <a:lnTo>
                  <a:pt x="1511" y="1308"/>
                </a:lnTo>
                <a:lnTo>
                  <a:pt x="1496" y="1313"/>
                </a:lnTo>
                <a:lnTo>
                  <a:pt x="1478" y="1317"/>
                </a:lnTo>
                <a:lnTo>
                  <a:pt x="1469" y="1319"/>
                </a:lnTo>
                <a:lnTo>
                  <a:pt x="1458" y="1321"/>
                </a:lnTo>
                <a:lnTo>
                  <a:pt x="1448" y="1323"/>
                </a:lnTo>
                <a:lnTo>
                  <a:pt x="1437" y="1324"/>
                </a:lnTo>
                <a:lnTo>
                  <a:pt x="1413" y="1326"/>
                </a:lnTo>
                <a:lnTo>
                  <a:pt x="1401" y="1327"/>
                </a:lnTo>
                <a:lnTo>
                  <a:pt x="1388" y="1327"/>
                </a:lnTo>
                <a:lnTo>
                  <a:pt x="1374" y="1326"/>
                </a:lnTo>
                <a:lnTo>
                  <a:pt x="1360" y="1326"/>
                </a:lnTo>
                <a:lnTo>
                  <a:pt x="1346" y="1325"/>
                </a:lnTo>
                <a:lnTo>
                  <a:pt x="1333" y="1323"/>
                </a:lnTo>
                <a:lnTo>
                  <a:pt x="1320" y="1321"/>
                </a:lnTo>
                <a:lnTo>
                  <a:pt x="1307" y="1319"/>
                </a:lnTo>
                <a:lnTo>
                  <a:pt x="1295" y="1316"/>
                </a:lnTo>
                <a:lnTo>
                  <a:pt x="1282" y="1313"/>
                </a:lnTo>
                <a:lnTo>
                  <a:pt x="1270" y="1309"/>
                </a:lnTo>
                <a:lnTo>
                  <a:pt x="1258" y="1305"/>
                </a:lnTo>
                <a:lnTo>
                  <a:pt x="1246" y="1300"/>
                </a:lnTo>
                <a:lnTo>
                  <a:pt x="1235" y="1296"/>
                </a:lnTo>
                <a:lnTo>
                  <a:pt x="1223" y="1291"/>
                </a:lnTo>
                <a:lnTo>
                  <a:pt x="1212" y="1285"/>
                </a:lnTo>
                <a:lnTo>
                  <a:pt x="1201" y="1279"/>
                </a:lnTo>
                <a:lnTo>
                  <a:pt x="1189" y="1273"/>
                </a:lnTo>
                <a:lnTo>
                  <a:pt x="1168" y="1260"/>
                </a:lnTo>
                <a:lnTo>
                  <a:pt x="1146" y="1245"/>
                </a:lnTo>
                <a:lnTo>
                  <a:pt x="1125" y="1229"/>
                </a:lnTo>
                <a:lnTo>
                  <a:pt x="1105" y="1213"/>
                </a:lnTo>
                <a:lnTo>
                  <a:pt x="1084" y="1195"/>
                </a:lnTo>
                <a:lnTo>
                  <a:pt x="1064" y="1176"/>
                </a:lnTo>
                <a:lnTo>
                  <a:pt x="1044" y="1156"/>
                </a:lnTo>
                <a:lnTo>
                  <a:pt x="1023" y="1136"/>
                </a:lnTo>
                <a:lnTo>
                  <a:pt x="1005" y="1117"/>
                </a:lnTo>
                <a:lnTo>
                  <a:pt x="987" y="1099"/>
                </a:lnTo>
                <a:lnTo>
                  <a:pt x="968" y="1082"/>
                </a:lnTo>
                <a:lnTo>
                  <a:pt x="949" y="1065"/>
                </a:lnTo>
                <a:lnTo>
                  <a:pt x="929" y="1048"/>
                </a:lnTo>
                <a:lnTo>
                  <a:pt x="919" y="1040"/>
                </a:lnTo>
                <a:lnTo>
                  <a:pt x="907" y="1032"/>
                </a:lnTo>
                <a:lnTo>
                  <a:pt x="886" y="1017"/>
                </a:lnTo>
                <a:lnTo>
                  <a:pt x="875" y="1010"/>
                </a:lnTo>
                <a:lnTo>
                  <a:pt x="864" y="1004"/>
                </a:lnTo>
                <a:lnTo>
                  <a:pt x="852" y="997"/>
                </a:lnTo>
                <a:lnTo>
                  <a:pt x="840" y="991"/>
                </a:lnTo>
                <a:lnTo>
                  <a:pt x="816" y="979"/>
                </a:lnTo>
                <a:lnTo>
                  <a:pt x="804" y="974"/>
                </a:lnTo>
                <a:lnTo>
                  <a:pt x="791" y="969"/>
                </a:lnTo>
                <a:lnTo>
                  <a:pt x="778" y="965"/>
                </a:lnTo>
                <a:lnTo>
                  <a:pt x="764" y="961"/>
                </a:lnTo>
                <a:lnTo>
                  <a:pt x="750" y="957"/>
                </a:lnTo>
                <a:lnTo>
                  <a:pt x="736" y="954"/>
                </a:lnTo>
                <a:lnTo>
                  <a:pt x="721" y="951"/>
                </a:lnTo>
                <a:lnTo>
                  <a:pt x="707" y="949"/>
                </a:lnTo>
                <a:lnTo>
                  <a:pt x="691" y="947"/>
                </a:lnTo>
                <a:lnTo>
                  <a:pt x="676" y="946"/>
                </a:lnTo>
                <a:lnTo>
                  <a:pt x="660" y="945"/>
                </a:lnTo>
                <a:lnTo>
                  <a:pt x="643" y="945"/>
                </a:lnTo>
                <a:lnTo>
                  <a:pt x="627" y="945"/>
                </a:lnTo>
                <a:lnTo>
                  <a:pt x="611" y="946"/>
                </a:lnTo>
                <a:lnTo>
                  <a:pt x="596" y="947"/>
                </a:lnTo>
                <a:lnTo>
                  <a:pt x="582" y="949"/>
                </a:lnTo>
                <a:lnTo>
                  <a:pt x="568" y="952"/>
                </a:lnTo>
                <a:lnTo>
                  <a:pt x="554" y="954"/>
                </a:lnTo>
                <a:lnTo>
                  <a:pt x="530" y="961"/>
                </a:lnTo>
                <a:lnTo>
                  <a:pt x="519" y="964"/>
                </a:lnTo>
                <a:lnTo>
                  <a:pt x="509" y="968"/>
                </a:lnTo>
                <a:lnTo>
                  <a:pt x="499" y="971"/>
                </a:lnTo>
                <a:lnTo>
                  <a:pt x="490" y="975"/>
                </a:lnTo>
                <a:lnTo>
                  <a:pt x="476" y="982"/>
                </a:lnTo>
                <a:lnTo>
                  <a:pt x="465" y="988"/>
                </a:lnTo>
                <a:lnTo>
                  <a:pt x="474" y="990"/>
                </a:lnTo>
                <a:lnTo>
                  <a:pt x="484" y="992"/>
                </a:lnTo>
                <a:lnTo>
                  <a:pt x="504" y="996"/>
                </a:lnTo>
                <a:lnTo>
                  <a:pt x="524" y="1001"/>
                </a:lnTo>
                <a:lnTo>
                  <a:pt x="544" y="1008"/>
                </a:lnTo>
                <a:lnTo>
                  <a:pt x="565" y="1015"/>
                </a:lnTo>
                <a:lnTo>
                  <a:pt x="585" y="1024"/>
                </a:lnTo>
                <a:lnTo>
                  <a:pt x="604" y="1033"/>
                </a:lnTo>
                <a:lnTo>
                  <a:pt x="623" y="1044"/>
                </a:lnTo>
                <a:lnTo>
                  <a:pt x="632" y="1049"/>
                </a:lnTo>
                <a:lnTo>
                  <a:pt x="640" y="1055"/>
                </a:lnTo>
                <a:lnTo>
                  <a:pt x="656" y="1068"/>
                </a:lnTo>
                <a:lnTo>
                  <a:pt x="664" y="1074"/>
                </a:lnTo>
                <a:lnTo>
                  <a:pt x="671" y="1081"/>
                </a:lnTo>
                <a:lnTo>
                  <a:pt x="677" y="1089"/>
                </a:lnTo>
                <a:lnTo>
                  <a:pt x="683" y="1096"/>
                </a:lnTo>
                <a:lnTo>
                  <a:pt x="686" y="1100"/>
                </a:lnTo>
                <a:lnTo>
                  <a:pt x="689" y="1104"/>
                </a:lnTo>
                <a:lnTo>
                  <a:pt x="693" y="1112"/>
                </a:lnTo>
                <a:lnTo>
                  <a:pt x="697" y="1120"/>
                </a:lnTo>
                <a:lnTo>
                  <a:pt x="701" y="1129"/>
                </a:lnTo>
                <a:lnTo>
                  <a:pt x="704" y="1137"/>
                </a:lnTo>
                <a:lnTo>
                  <a:pt x="706" y="1146"/>
                </a:lnTo>
                <a:lnTo>
                  <a:pt x="707" y="1156"/>
                </a:lnTo>
                <a:lnTo>
                  <a:pt x="707" y="1165"/>
                </a:lnTo>
                <a:lnTo>
                  <a:pt x="707" y="1173"/>
                </a:lnTo>
                <a:lnTo>
                  <a:pt x="706" y="1181"/>
                </a:lnTo>
                <a:lnTo>
                  <a:pt x="705" y="1189"/>
                </a:lnTo>
                <a:lnTo>
                  <a:pt x="703" y="1196"/>
                </a:lnTo>
                <a:lnTo>
                  <a:pt x="701" y="1202"/>
                </a:lnTo>
                <a:lnTo>
                  <a:pt x="698" y="1209"/>
                </a:lnTo>
                <a:lnTo>
                  <a:pt x="694" y="1215"/>
                </a:lnTo>
                <a:lnTo>
                  <a:pt x="691" y="1220"/>
                </a:lnTo>
                <a:lnTo>
                  <a:pt x="687" y="1225"/>
                </a:lnTo>
                <a:lnTo>
                  <a:pt x="682" y="1230"/>
                </a:lnTo>
                <a:lnTo>
                  <a:pt x="677" y="1234"/>
                </a:lnTo>
                <a:lnTo>
                  <a:pt x="672" y="1238"/>
                </a:lnTo>
                <a:lnTo>
                  <a:pt x="667" y="1242"/>
                </a:lnTo>
                <a:lnTo>
                  <a:pt x="661" y="1245"/>
                </a:lnTo>
                <a:lnTo>
                  <a:pt x="655" y="1247"/>
                </a:lnTo>
                <a:lnTo>
                  <a:pt x="648" y="1249"/>
                </a:lnTo>
                <a:lnTo>
                  <a:pt x="642" y="1250"/>
                </a:lnTo>
                <a:lnTo>
                  <a:pt x="635" y="1251"/>
                </a:lnTo>
                <a:lnTo>
                  <a:pt x="628" y="1252"/>
                </a:lnTo>
                <a:lnTo>
                  <a:pt x="621" y="1251"/>
                </a:lnTo>
                <a:lnTo>
                  <a:pt x="614" y="1251"/>
                </a:lnTo>
                <a:lnTo>
                  <a:pt x="606" y="1249"/>
                </a:lnTo>
                <a:lnTo>
                  <a:pt x="599" y="1247"/>
                </a:lnTo>
                <a:lnTo>
                  <a:pt x="591" y="1245"/>
                </a:lnTo>
                <a:lnTo>
                  <a:pt x="583" y="1242"/>
                </a:lnTo>
                <a:lnTo>
                  <a:pt x="576" y="1238"/>
                </a:lnTo>
                <a:lnTo>
                  <a:pt x="568" y="1234"/>
                </a:lnTo>
                <a:lnTo>
                  <a:pt x="560" y="1229"/>
                </a:lnTo>
                <a:lnTo>
                  <a:pt x="552" y="1224"/>
                </a:lnTo>
                <a:lnTo>
                  <a:pt x="545" y="1217"/>
                </a:lnTo>
                <a:lnTo>
                  <a:pt x="537" y="1210"/>
                </a:lnTo>
                <a:lnTo>
                  <a:pt x="529" y="1203"/>
                </a:lnTo>
                <a:lnTo>
                  <a:pt x="521" y="1194"/>
                </a:lnTo>
                <a:lnTo>
                  <a:pt x="512" y="1185"/>
                </a:lnTo>
                <a:lnTo>
                  <a:pt x="503" y="1177"/>
                </a:lnTo>
                <a:lnTo>
                  <a:pt x="494" y="1169"/>
                </a:lnTo>
                <a:lnTo>
                  <a:pt x="485" y="1161"/>
                </a:lnTo>
                <a:lnTo>
                  <a:pt x="476" y="1153"/>
                </a:lnTo>
                <a:lnTo>
                  <a:pt x="456" y="1137"/>
                </a:lnTo>
                <a:lnTo>
                  <a:pt x="436" y="1123"/>
                </a:lnTo>
                <a:lnTo>
                  <a:pt x="415" y="1109"/>
                </a:lnTo>
                <a:lnTo>
                  <a:pt x="404" y="1103"/>
                </a:lnTo>
                <a:lnTo>
                  <a:pt x="393" y="1096"/>
                </a:lnTo>
                <a:lnTo>
                  <a:pt x="371" y="1085"/>
                </a:lnTo>
                <a:lnTo>
                  <a:pt x="359" y="1079"/>
                </a:lnTo>
                <a:lnTo>
                  <a:pt x="348" y="1074"/>
                </a:lnTo>
                <a:lnTo>
                  <a:pt x="336" y="1069"/>
                </a:lnTo>
                <a:lnTo>
                  <a:pt x="324" y="1065"/>
                </a:lnTo>
                <a:lnTo>
                  <a:pt x="312" y="1061"/>
                </a:lnTo>
                <a:lnTo>
                  <a:pt x="300" y="1057"/>
                </a:lnTo>
                <a:lnTo>
                  <a:pt x="288" y="1053"/>
                </a:lnTo>
                <a:lnTo>
                  <a:pt x="276" y="1050"/>
                </a:lnTo>
                <a:lnTo>
                  <a:pt x="250" y="1045"/>
                </a:lnTo>
                <a:lnTo>
                  <a:pt x="238" y="1042"/>
                </a:lnTo>
                <a:lnTo>
                  <a:pt x="225" y="1041"/>
                </a:lnTo>
                <a:lnTo>
                  <a:pt x="212" y="1039"/>
                </a:lnTo>
                <a:lnTo>
                  <a:pt x="198" y="1038"/>
                </a:lnTo>
                <a:lnTo>
                  <a:pt x="172" y="1037"/>
                </a:lnTo>
                <a:lnTo>
                  <a:pt x="159" y="1038"/>
                </a:lnTo>
                <a:lnTo>
                  <a:pt x="145" y="1038"/>
                </a:lnTo>
                <a:lnTo>
                  <a:pt x="132" y="1040"/>
                </a:lnTo>
                <a:lnTo>
                  <a:pt x="119" y="1041"/>
                </a:lnTo>
                <a:lnTo>
                  <a:pt x="107" y="1044"/>
                </a:lnTo>
                <a:lnTo>
                  <a:pt x="94" y="1046"/>
                </a:lnTo>
                <a:lnTo>
                  <a:pt x="82" y="1049"/>
                </a:lnTo>
                <a:lnTo>
                  <a:pt x="71" y="1052"/>
                </a:lnTo>
                <a:lnTo>
                  <a:pt x="60" y="1056"/>
                </a:lnTo>
                <a:lnTo>
                  <a:pt x="49" y="1060"/>
                </a:lnTo>
                <a:lnTo>
                  <a:pt x="39" y="1064"/>
                </a:lnTo>
                <a:lnTo>
                  <a:pt x="30" y="1069"/>
                </a:lnTo>
                <a:lnTo>
                  <a:pt x="21" y="1074"/>
                </a:lnTo>
                <a:lnTo>
                  <a:pt x="13" y="1079"/>
                </a:lnTo>
                <a:lnTo>
                  <a:pt x="6" y="1084"/>
                </a:lnTo>
                <a:lnTo>
                  <a:pt x="3" y="1087"/>
                </a:lnTo>
                <a:lnTo>
                  <a:pt x="0" y="1089"/>
                </a:lnTo>
                <a:lnTo>
                  <a:pt x="16" y="1091"/>
                </a:lnTo>
                <a:lnTo>
                  <a:pt x="31" y="1094"/>
                </a:lnTo>
                <a:lnTo>
                  <a:pt x="46" y="1097"/>
                </a:lnTo>
                <a:lnTo>
                  <a:pt x="61" y="1101"/>
                </a:lnTo>
                <a:lnTo>
                  <a:pt x="75" y="1105"/>
                </a:lnTo>
                <a:lnTo>
                  <a:pt x="89" y="1110"/>
                </a:lnTo>
                <a:lnTo>
                  <a:pt x="102" y="1115"/>
                </a:lnTo>
                <a:lnTo>
                  <a:pt x="116" y="1121"/>
                </a:lnTo>
                <a:lnTo>
                  <a:pt x="129" y="1128"/>
                </a:lnTo>
                <a:lnTo>
                  <a:pt x="141" y="1135"/>
                </a:lnTo>
                <a:lnTo>
                  <a:pt x="154" y="1143"/>
                </a:lnTo>
                <a:lnTo>
                  <a:pt x="166" y="1151"/>
                </a:lnTo>
                <a:lnTo>
                  <a:pt x="178" y="1160"/>
                </a:lnTo>
                <a:lnTo>
                  <a:pt x="189" y="1170"/>
                </a:lnTo>
                <a:lnTo>
                  <a:pt x="201" y="1180"/>
                </a:lnTo>
                <a:lnTo>
                  <a:pt x="212" y="1191"/>
                </a:lnTo>
                <a:lnTo>
                  <a:pt x="223" y="1203"/>
                </a:lnTo>
                <a:lnTo>
                  <a:pt x="234" y="1215"/>
                </a:lnTo>
                <a:lnTo>
                  <a:pt x="245" y="1228"/>
                </a:lnTo>
                <a:lnTo>
                  <a:pt x="255" y="1242"/>
                </a:lnTo>
                <a:lnTo>
                  <a:pt x="266" y="1256"/>
                </a:lnTo>
                <a:lnTo>
                  <a:pt x="276" y="1271"/>
                </a:lnTo>
                <a:lnTo>
                  <a:pt x="296" y="1303"/>
                </a:lnTo>
                <a:lnTo>
                  <a:pt x="307" y="1320"/>
                </a:lnTo>
                <a:lnTo>
                  <a:pt x="316" y="1338"/>
                </a:lnTo>
                <a:lnTo>
                  <a:pt x="326" y="1357"/>
                </a:lnTo>
                <a:lnTo>
                  <a:pt x="336" y="1376"/>
                </a:lnTo>
                <a:lnTo>
                  <a:pt x="356" y="1417"/>
                </a:lnTo>
                <a:lnTo>
                  <a:pt x="376" y="1461"/>
                </a:lnTo>
                <a:lnTo>
                  <a:pt x="387" y="1487"/>
                </a:lnTo>
                <a:lnTo>
                  <a:pt x="399" y="1512"/>
                </a:lnTo>
                <a:lnTo>
                  <a:pt x="412" y="1537"/>
                </a:lnTo>
                <a:lnTo>
                  <a:pt x="426" y="1561"/>
                </a:lnTo>
                <a:lnTo>
                  <a:pt x="442" y="1584"/>
                </a:lnTo>
                <a:lnTo>
                  <a:pt x="450" y="1595"/>
                </a:lnTo>
                <a:lnTo>
                  <a:pt x="458" y="1606"/>
                </a:lnTo>
                <a:lnTo>
                  <a:pt x="467" y="1616"/>
                </a:lnTo>
                <a:lnTo>
                  <a:pt x="477" y="1627"/>
                </a:lnTo>
                <a:lnTo>
                  <a:pt x="486" y="1637"/>
                </a:lnTo>
                <a:lnTo>
                  <a:pt x="496" y="1646"/>
                </a:lnTo>
                <a:lnTo>
                  <a:pt x="507" y="1655"/>
                </a:lnTo>
                <a:lnTo>
                  <a:pt x="518" y="1664"/>
                </a:lnTo>
                <a:lnTo>
                  <a:pt x="529" y="1672"/>
                </a:lnTo>
                <a:lnTo>
                  <a:pt x="542" y="1680"/>
                </a:lnTo>
                <a:lnTo>
                  <a:pt x="554" y="1688"/>
                </a:lnTo>
                <a:lnTo>
                  <a:pt x="567" y="1694"/>
                </a:lnTo>
                <a:lnTo>
                  <a:pt x="581" y="1701"/>
                </a:lnTo>
                <a:lnTo>
                  <a:pt x="595" y="1707"/>
                </a:lnTo>
                <a:lnTo>
                  <a:pt x="610" y="1712"/>
                </a:lnTo>
                <a:lnTo>
                  <a:pt x="618" y="1714"/>
                </a:lnTo>
                <a:lnTo>
                  <a:pt x="625" y="1716"/>
                </a:lnTo>
                <a:lnTo>
                  <a:pt x="641" y="1720"/>
                </a:lnTo>
                <a:lnTo>
                  <a:pt x="658" y="1724"/>
                </a:lnTo>
                <a:lnTo>
                  <a:pt x="676" y="1726"/>
                </a:lnTo>
                <a:lnTo>
                  <a:pt x="694" y="1728"/>
                </a:lnTo>
                <a:lnTo>
                  <a:pt x="713" y="1730"/>
                </a:lnTo>
                <a:lnTo>
                  <a:pt x="732" y="1730"/>
                </a:lnTo>
                <a:lnTo>
                  <a:pt x="751" y="1730"/>
                </a:lnTo>
                <a:lnTo>
                  <a:pt x="770" y="1729"/>
                </a:lnTo>
                <a:lnTo>
                  <a:pt x="811" y="1725"/>
                </a:lnTo>
                <a:lnTo>
                  <a:pt x="853" y="1721"/>
                </a:lnTo>
                <a:lnTo>
                  <a:pt x="874" y="1719"/>
                </a:lnTo>
                <a:lnTo>
                  <a:pt x="896" y="1718"/>
                </a:lnTo>
                <a:lnTo>
                  <a:pt x="917" y="1718"/>
                </a:lnTo>
                <a:lnTo>
                  <a:pt x="939" y="1719"/>
                </a:lnTo>
                <a:lnTo>
                  <a:pt x="949" y="1720"/>
                </a:lnTo>
                <a:lnTo>
                  <a:pt x="959" y="1721"/>
                </a:lnTo>
                <a:lnTo>
                  <a:pt x="969" y="1723"/>
                </a:lnTo>
                <a:lnTo>
                  <a:pt x="979" y="1725"/>
                </a:lnTo>
                <a:lnTo>
                  <a:pt x="988" y="1728"/>
                </a:lnTo>
                <a:lnTo>
                  <a:pt x="997" y="1731"/>
                </a:lnTo>
                <a:lnTo>
                  <a:pt x="1007" y="1735"/>
                </a:lnTo>
                <a:lnTo>
                  <a:pt x="1015" y="1739"/>
                </a:lnTo>
                <a:lnTo>
                  <a:pt x="1024" y="1744"/>
                </a:lnTo>
                <a:lnTo>
                  <a:pt x="1032" y="1750"/>
                </a:lnTo>
                <a:lnTo>
                  <a:pt x="1040" y="1756"/>
                </a:lnTo>
                <a:lnTo>
                  <a:pt x="1048" y="1763"/>
                </a:lnTo>
                <a:lnTo>
                  <a:pt x="1052" y="1766"/>
                </a:lnTo>
                <a:lnTo>
                  <a:pt x="1055" y="1770"/>
                </a:lnTo>
                <a:lnTo>
                  <a:pt x="1061" y="1777"/>
                </a:lnTo>
                <a:lnTo>
                  <a:pt x="1067" y="1784"/>
                </a:lnTo>
                <a:lnTo>
                  <a:pt x="1072" y="1791"/>
                </a:lnTo>
                <a:lnTo>
                  <a:pt x="1077" y="1799"/>
                </a:lnTo>
                <a:lnTo>
                  <a:pt x="1081" y="1806"/>
                </a:lnTo>
                <a:lnTo>
                  <a:pt x="1085" y="1814"/>
                </a:lnTo>
                <a:lnTo>
                  <a:pt x="1089" y="1822"/>
                </a:lnTo>
                <a:lnTo>
                  <a:pt x="1095" y="1837"/>
                </a:lnTo>
                <a:lnTo>
                  <a:pt x="1100" y="1853"/>
                </a:lnTo>
                <a:lnTo>
                  <a:pt x="1102" y="1861"/>
                </a:lnTo>
                <a:lnTo>
                  <a:pt x="1103" y="1869"/>
                </a:lnTo>
                <a:lnTo>
                  <a:pt x="1107" y="1885"/>
                </a:lnTo>
                <a:lnTo>
                  <a:pt x="1109" y="1901"/>
                </a:lnTo>
                <a:lnTo>
                  <a:pt x="1112" y="1917"/>
                </a:lnTo>
                <a:lnTo>
                  <a:pt x="1114" y="1933"/>
                </a:lnTo>
                <a:lnTo>
                  <a:pt x="1116" y="1949"/>
                </a:lnTo>
                <a:lnTo>
                  <a:pt x="1120" y="1965"/>
                </a:lnTo>
                <a:lnTo>
                  <a:pt x="1121" y="1973"/>
                </a:lnTo>
                <a:lnTo>
                  <a:pt x="1123" y="1980"/>
                </a:lnTo>
                <a:lnTo>
                  <a:pt x="1128" y="1995"/>
                </a:lnTo>
                <a:lnTo>
                  <a:pt x="1131" y="2003"/>
                </a:lnTo>
                <a:lnTo>
                  <a:pt x="1134" y="2010"/>
                </a:lnTo>
                <a:lnTo>
                  <a:pt x="1143" y="2028"/>
                </a:lnTo>
                <a:lnTo>
                  <a:pt x="1153" y="2045"/>
                </a:lnTo>
                <a:lnTo>
                  <a:pt x="1158" y="2053"/>
                </a:lnTo>
                <a:lnTo>
                  <a:pt x="1164" y="2060"/>
                </a:lnTo>
                <a:lnTo>
                  <a:pt x="1170" y="2068"/>
                </a:lnTo>
                <a:lnTo>
                  <a:pt x="1176" y="2075"/>
                </a:lnTo>
                <a:lnTo>
                  <a:pt x="1183" y="2082"/>
                </a:lnTo>
                <a:lnTo>
                  <a:pt x="1190" y="2088"/>
                </a:lnTo>
                <a:lnTo>
                  <a:pt x="1198" y="2095"/>
                </a:lnTo>
                <a:lnTo>
                  <a:pt x="1205" y="2101"/>
                </a:lnTo>
                <a:lnTo>
                  <a:pt x="1213" y="2107"/>
                </a:lnTo>
                <a:lnTo>
                  <a:pt x="1222" y="2112"/>
                </a:lnTo>
                <a:lnTo>
                  <a:pt x="1231" y="2117"/>
                </a:lnTo>
                <a:lnTo>
                  <a:pt x="1240" y="2122"/>
                </a:lnTo>
                <a:lnTo>
                  <a:pt x="1250" y="2127"/>
                </a:lnTo>
                <a:lnTo>
                  <a:pt x="1260" y="2132"/>
                </a:lnTo>
                <a:lnTo>
                  <a:pt x="1270" y="2136"/>
                </a:lnTo>
                <a:lnTo>
                  <a:pt x="1281" y="2140"/>
                </a:lnTo>
                <a:lnTo>
                  <a:pt x="1304" y="2147"/>
                </a:lnTo>
                <a:lnTo>
                  <a:pt x="1329" y="2153"/>
                </a:lnTo>
                <a:lnTo>
                  <a:pt x="1342" y="2156"/>
                </a:lnTo>
                <a:lnTo>
                  <a:pt x="1356" y="2158"/>
                </a:lnTo>
                <a:lnTo>
                  <a:pt x="1384" y="2163"/>
                </a:lnTo>
                <a:lnTo>
                  <a:pt x="1415" y="2166"/>
                </a:lnTo>
                <a:lnTo>
                  <a:pt x="1431" y="2167"/>
                </a:lnTo>
                <a:lnTo>
                  <a:pt x="1447" y="2168"/>
                </a:lnTo>
                <a:lnTo>
                  <a:pt x="1433" y="2179"/>
                </a:lnTo>
                <a:lnTo>
                  <a:pt x="1417" y="2189"/>
                </a:lnTo>
                <a:lnTo>
                  <a:pt x="1401" y="2198"/>
                </a:lnTo>
                <a:lnTo>
                  <a:pt x="1383" y="2205"/>
                </a:lnTo>
                <a:lnTo>
                  <a:pt x="1374" y="2209"/>
                </a:lnTo>
                <a:lnTo>
                  <a:pt x="1364" y="2212"/>
                </a:lnTo>
                <a:lnTo>
                  <a:pt x="1355" y="2215"/>
                </a:lnTo>
                <a:lnTo>
                  <a:pt x="1345" y="2218"/>
                </a:lnTo>
                <a:lnTo>
                  <a:pt x="1335" y="2220"/>
                </a:lnTo>
                <a:lnTo>
                  <a:pt x="1325" y="2222"/>
                </a:lnTo>
                <a:lnTo>
                  <a:pt x="1315" y="2224"/>
                </a:lnTo>
                <a:lnTo>
                  <a:pt x="1305" y="2226"/>
                </a:lnTo>
                <a:lnTo>
                  <a:pt x="1283" y="2229"/>
                </a:lnTo>
                <a:lnTo>
                  <a:pt x="1262" y="2231"/>
                </a:lnTo>
                <a:lnTo>
                  <a:pt x="1240" y="2231"/>
                </a:lnTo>
                <a:lnTo>
                  <a:pt x="1217" y="2231"/>
                </a:lnTo>
                <a:lnTo>
                  <a:pt x="1195" y="2231"/>
                </a:lnTo>
                <a:lnTo>
                  <a:pt x="1172" y="2229"/>
                </a:lnTo>
                <a:lnTo>
                  <a:pt x="1149" y="2227"/>
                </a:lnTo>
                <a:lnTo>
                  <a:pt x="1126" y="2223"/>
                </a:lnTo>
                <a:lnTo>
                  <a:pt x="1103" y="2220"/>
                </a:lnTo>
                <a:lnTo>
                  <a:pt x="1081" y="2215"/>
                </a:lnTo>
                <a:lnTo>
                  <a:pt x="1058" y="2210"/>
                </a:lnTo>
                <a:lnTo>
                  <a:pt x="1047" y="2207"/>
                </a:lnTo>
                <a:lnTo>
                  <a:pt x="1036" y="2204"/>
                </a:lnTo>
                <a:lnTo>
                  <a:pt x="1015" y="2197"/>
                </a:lnTo>
                <a:lnTo>
                  <a:pt x="993" y="2190"/>
                </a:lnTo>
                <a:lnTo>
                  <a:pt x="973" y="2182"/>
                </a:lnTo>
                <a:lnTo>
                  <a:pt x="953" y="2174"/>
                </a:lnTo>
                <a:lnTo>
                  <a:pt x="933" y="2165"/>
                </a:lnTo>
                <a:lnTo>
                  <a:pt x="914" y="2156"/>
                </a:lnTo>
                <a:lnTo>
                  <a:pt x="896" y="2146"/>
                </a:lnTo>
                <a:lnTo>
                  <a:pt x="880" y="2136"/>
                </a:lnTo>
                <a:lnTo>
                  <a:pt x="864" y="2125"/>
                </a:lnTo>
                <a:lnTo>
                  <a:pt x="850" y="2114"/>
                </a:lnTo>
                <a:lnTo>
                  <a:pt x="837" y="2103"/>
                </a:lnTo>
                <a:lnTo>
                  <a:pt x="830" y="2097"/>
                </a:lnTo>
                <a:lnTo>
                  <a:pt x="825" y="2091"/>
                </a:lnTo>
                <a:lnTo>
                  <a:pt x="826" y="2106"/>
                </a:lnTo>
                <a:lnTo>
                  <a:pt x="827" y="2121"/>
                </a:lnTo>
                <a:lnTo>
                  <a:pt x="830" y="2150"/>
                </a:lnTo>
                <a:lnTo>
                  <a:pt x="833" y="2165"/>
                </a:lnTo>
                <a:lnTo>
                  <a:pt x="835" y="2179"/>
                </a:lnTo>
                <a:lnTo>
                  <a:pt x="838" y="2193"/>
                </a:lnTo>
                <a:lnTo>
                  <a:pt x="842" y="2208"/>
                </a:lnTo>
                <a:lnTo>
                  <a:pt x="845" y="2222"/>
                </a:lnTo>
                <a:lnTo>
                  <a:pt x="849" y="2236"/>
                </a:lnTo>
                <a:lnTo>
                  <a:pt x="854" y="2249"/>
                </a:lnTo>
                <a:lnTo>
                  <a:pt x="858" y="2263"/>
                </a:lnTo>
                <a:lnTo>
                  <a:pt x="869" y="2290"/>
                </a:lnTo>
                <a:lnTo>
                  <a:pt x="881" y="2316"/>
                </a:lnTo>
                <a:lnTo>
                  <a:pt x="887" y="2329"/>
                </a:lnTo>
                <a:lnTo>
                  <a:pt x="894" y="2342"/>
                </a:lnTo>
                <a:lnTo>
                  <a:pt x="908" y="2367"/>
                </a:lnTo>
                <a:lnTo>
                  <a:pt x="916" y="2379"/>
                </a:lnTo>
                <a:lnTo>
                  <a:pt x="925" y="2390"/>
                </a:lnTo>
                <a:lnTo>
                  <a:pt x="934" y="2402"/>
                </a:lnTo>
                <a:lnTo>
                  <a:pt x="943" y="2413"/>
                </a:lnTo>
                <a:lnTo>
                  <a:pt x="952" y="2424"/>
                </a:lnTo>
                <a:lnTo>
                  <a:pt x="961" y="2435"/>
                </a:lnTo>
                <a:lnTo>
                  <a:pt x="971" y="2445"/>
                </a:lnTo>
                <a:lnTo>
                  <a:pt x="982" y="2456"/>
                </a:lnTo>
                <a:lnTo>
                  <a:pt x="992" y="2465"/>
                </a:lnTo>
                <a:lnTo>
                  <a:pt x="1003" y="2475"/>
                </a:lnTo>
                <a:lnTo>
                  <a:pt x="1015" y="2484"/>
                </a:lnTo>
                <a:lnTo>
                  <a:pt x="1026" y="2493"/>
                </a:lnTo>
                <a:lnTo>
                  <a:pt x="1038" y="2502"/>
                </a:lnTo>
                <a:lnTo>
                  <a:pt x="1051" y="2510"/>
                </a:lnTo>
                <a:lnTo>
                  <a:pt x="1063" y="2518"/>
                </a:lnTo>
                <a:lnTo>
                  <a:pt x="1076" y="2526"/>
                </a:lnTo>
                <a:lnTo>
                  <a:pt x="1090" y="2533"/>
                </a:lnTo>
                <a:lnTo>
                  <a:pt x="1104" y="2540"/>
                </a:lnTo>
                <a:lnTo>
                  <a:pt x="1118" y="2546"/>
                </a:lnTo>
                <a:lnTo>
                  <a:pt x="1132" y="2552"/>
                </a:lnTo>
                <a:lnTo>
                  <a:pt x="1147" y="2558"/>
                </a:lnTo>
                <a:lnTo>
                  <a:pt x="1162" y="2563"/>
                </a:lnTo>
                <a:lnTo>
                  <a:pt x="1178" y="2568"/>
                </a:lnTo>
                <a:lnTo>
                  <a:pt x="1194" y="2573"/>
                </a:lnTo>
                <a:lnTo>
                  <a:pt x="1210" y="2577"/>
                </a:lnTo>
                <a:lnTo>
                  <a:pt x="1227" y="2580"/>
                </a:lnTo>
                <a:lnTo>
                  <a:pt x="1243" y="2584"/>
                </a:lnTo>
                <a:lnTo>
                  <a:pt x="1261" y="2587"/>
                </a:lnTo>
                <a:lnTo>
                  <a:pt x="1278" y="2589"/>
                </a:lnTo>
                <a:lnTo>
                  <a:pt x="1297" y="2591"/>
                </a:lnTo>
                <a:lnTo>
                  <a:pt x="1315" y="2592"/>
                </a:lnTo>
                <a:lnTo>
                  <a:pt x="1334" y="2593"/>
                </a:lnTo>
                <a:lnTo>
                  <a:pt x="1353" y="2593"/>
                </a:lnTo>
                <a:lnTo>
                  <a:pt x="1372" y="2592"/>
                </a:lnTo>
                <a:lnTo>
                  <a:pt x="1412" y="2590"/>
                </a:lnTo>
                <a:lnTo>
                  <a:pt x="1433" y="2588"/>
                </a:lnTo>
                <a:lnTo>
                  <a:pt x="1454" y="2586"/>
                </a:lnTo>
                <a:lnTo>
                  <a:pt x="1475" y="2582"/>
                </a:lnTo>
                <a:lnTo>
                  <a:pt x="1496" y="2578"/>
                </a:lnTo>
                <a:lnTo>
                  <a:pt x="1518" y="2574"/>
                </a:lnTo>
                <a:lnTo>
                  <a:pt x="1541" y="2569"/>
                </a:lnTo>
                <a:lnTo>
                  <a:pt x="1563" y="2564"/>
                </a:lnTo>
                <a:lnTo>
                  <a:pt x="1586" y="2558"/>
                </a:lnTo>
                <a:lnTo>
                  <a:pt x="1602" y="2554"/>
                </a:lnTo>
                <a:lnTo>
                  <a:pt x="1618" y="2551"/>
                </a:lnTo>
                <a:lnTo>
                  <a:pt x="1632" y="2549"/>
                </a:lnTo>
                <a:lnTo>
                  <a:pt x="1646" y="2548"/>
                </a:lnTo>
                <a:lnTo>
                  <a:pt x="1660" y="2548"/>
                </a:lnTo>
                <a:lnTo>
                  <a:pt x="1666" y="2548"/>
                </a:lnTo>
                <a:lnTo>
                  <a:pt x="1673" y="2549"/>
                </a:lnTo>
                <a:lnTo>
                  <a:pt x="1679" y="2550"/>
                </a:lnTo>
                <a:lnTo>
                  <a:pt x="1685" y="2552"/>
                </a:lnTo>
                <a:lnTo>
                  <a:pt x="1697" y="2555"/>
                </a:lnTo>
                <a:lnTo>
                  <a:pt x="1702" y="2557"/>
                </a:lnTo>
                <a:lnTo>
                  <a:pt x="1708" y="2560"/>
                </a:lnTo>
                <a:lnTo>
                  <a:pt x="1713" y="2563"/>
                </a:lnTo>
                <a:lnTo>
                  <a:pt x="1718" y="2566"/>
                </a:lnTo>
                <a:lnTo>
                  <a:pt x="1723" y="2570"/>
                </a:lnTo>
                <a:lnTo>
                  <a:pt x="1728" y="2574"/>
                </a:lnTo>
                <a:lnTo>
                  <a:pt x="1733" y="2578"/>
                </a:lnTo>
                <a:lnTo>
                  <a:pt x="1737" y="2584"/>
                </a:lnTo>
                <a:lnTo>
                  <a:pt x="1741" y="2589"/>
                </a:lnTo>
                <a:lnTo>
                  <a:pt x="1746" y="2595"/>
                </a:lnTo>
                <a:lnTo>
                  <a:pt x="1750" y="2600"/>
                </a:lnTo>
                <a:lnTo>
                  <a:pt x="1753" y="2607"/>
                </a:lnTo>
                <a:lnTo>
                  <a:pt x="1761" y="2621"/>
                </a:lnTo>
                <a:lnTo>
                  <a:pt x="1764" y="2628"/>
                </a:lnTo>
                <a:lnTo>
                  <a:pt x="1767" y="2636"/>
                </a:lnTo>
                <a:lnTo>
                  <a:pt x="1772" y="2647"/>
                </a:lnTo>
                <a:lnTo>
                  <a:pt x="1776" y="2657"/>
                </a:lnTo>
                <a:lnTo>
                  <a:pt x="1782" y="2667"/>
                </a:lnTo>
                <a:lnTo>
                  <a:pt x="1787" y="2676"/>
                </a:lnTo>
                <a:lnTo>
                  <a:pt x="1793" y="2685"/>
                </a:lnTo>
                <a:lnTo>
                  <a:pt x="1799" y="2693"/>
                </a:lnTo>
                <a:lnTo>
                  <a:pt x="1805" y="2701"/>
                </a:lnTo>
                <a:lnTo>
                  <a:pt x="1812" y="2708"/>
                </a:lnTo>
                <a:lnTo>
                  <a:pt x="1819" y="2715"/>
                </a:lnTo>
                <a:lnTo>
                  <a:pt x="1826" y="2721"/>
                </a:lnTo>
                <a:lnTo>
                  <a:pt x="1833" y="2727"/>
                </a:lnTo>
                <a:lnTo>
                  <a:pt x="1841" y="2732"/>
                </a:lnTo>
                <a:lnTo>
                  <a:pt x="1849" y="2737"/>
                </a:lnTo>
                <a:lnTo>
                  <a:pt x="1857" y="2741"/>
                </a:lnTo>
                <a:lnTo>
                  <a:pt x="1874" y="2749"/>
                </a:lnTo>
                <a:lnTo>
                  <a:pt x="1891" y="2755"/>
                </a:lnTo>
                <a:lnTo>
                  <a:pt x="1909" y="2760"/>
                </a:lnTo>
                <a:lnTo>
                  <a:pt x="1918" y="2762"/>
                </a:lnTo>
                <a:lnTo>
                  <a:pt x="1927" y="2763"/>
                </a:lnTo>
                <a:lnTo>
                  <a:pt x="1936" y="2764"/>
                </a:lnTo>
                <a:lnTo>
                  <a:pt x="1946" y="2765"/>
                </a:lnTo>
                <a:lnTo>
                  <a:pt x="1965" y="2766"/>
                </a:lnTo>
                <a:lnTo>
                  <a:pt x="1984" y="2766"/>
                </a:lnTo>
                <a:lnTo>
                  <a:pt x="2003" y="2765"/>
                </a:lnTo>
                <a:lnTo>
                  <a:pt x="2022" y="2763"/>
                </a:lnTo>
                <a:lnTo>
                  <a:pt x="2065" y="2758"/>
                </a:lnTo>
                <a:lnTo>
                  <a:pt x="2085" y="2757"/>
                </a:lnTo>
                <a:lnTo>
                  <a:pt x="2105" y="2756"/>
                </a:lnTo>
                <a:lnTo>
                  <a:pt x="2144" y="2755"/>
                </a:lnTo>
                <a:lnTo>
                  <a:pt x="2162" y="2755"/>
                </a:lnTo>
                <a:lnTo>
                  <a:pt x="2181" y="2756"/>
                </a:lnTo>
                <a:lnTo>
                  <a:pt x="2198" y="2757"/>
                </a:lnTo>
                <a:lnTo>
                  <a:pt x="2216" y="2759"/>
                </a:lnTo>
                <a:lnTo>
                  <a:pt x="2233" y="2761"/>
                </a:lnTo>
                <a:lnTo>
                  <a:pt x="2249" y="2764"/>
                </a:lnTo>
                <a:lnTo>
                  <a:pt x="2265" y="2768"/>
                </a:lnTo>
                <a:lnTo>
                  <a:pt x="2281" y="2772"/>
                </a:lnTo>
                <a:lnTo>
                  <a:pt x="2297" y="2776"/>
                </a:lnTo>
                <a:lnTo>
                  <a:pt x="2312" y="2781"/>
                </a:lnTo>
                <a:lnTo>
                  <a:pt x="2327" y="2787"/>
                </a:lnTo>
                <a:lnTo>
                  <a:pt x="2341" y="2793"/>
                </a:lnTo>
                <a:lnTo>
                  <a:pt x="2356" y="2799"/>
                </a:lnTo>
                <a:lnTo>
                  <a:pt x="2370" y="2807"/>
                </a:lnTo>
                <a:lnTo>
                  <a:pt x="2384" y="2814"/>
                </a:lnTo>
                <a:lnTo>
                  <a:pt x="2398" y="2823"/>
                </a:lnTo>
                <a:lnTo>
                  <a:pt x="2411" y="2832"/>
                </a:lnTo>
                <a:lnTo>
                  <a:pt x="2425" y="2842"/>
                </a:lnTo>
                <a:lnTo>
                  <a:pt x="2438" y="2852"/>
                </a:lnTo>
                <a:lnTo>
                  <a:pt x="2451" y="2863"/>
                </a:lnTo>
                <a:lnTo>
                  <a:pt x="2464" y="2874"/>
                </a:lnTo>
                <a:lnTo>
                  <a:pt x="2477" y="2886"/>
                </a:lnTo>
                <a:lnTo>
                  <a:pt x="2489" y="2899"/>
                </a:lnTo>
                <a:lnTo>
                  <a:pt x="2502" y="2912"/>
                </a:lnTo>
                <a:lnTo>
                  <a:pt x="2515" y="2926"/>
                </a:lnTo>
                <a:lnTo>
                  <a:pt x="2527" y="2941"/>
                </a:lnTo>
                <a:lnTo>
                  <a:pt x="2529" y="2929"/>
                </a:lnTo>
                <a:lnTo>
                  <a:pt x="2529" y="2916"/>
                </a:lnTo>
                <a:lnTo>
                  <a:pt x="2530" y="2893"/>
                </a:lnTo>
                <a:lnTo>
                  <a:pt x="2530" y="2869"/>
                </a:lnTo>
                <a:lnTo>
                  <a:pt x="2530" y="2858"/>
                </a:lnTo>
                <a:lnTo>
                  <a:pt x="2529" y="2847"/>
                </a:lnTo>
                <a:lnTo>
                  <a:pt x="2526" y="2825"/>
                </a:lnTo>
                <a:lnTo>
                  <a:pt x="2523" y="2803"/>
                </a:lnTo>
                <a:lnTo>
                  <a:pt x="2521" y="2793"/>
                </a:lnTo>
                <a:lnTo>
                  <a:pt x="2518" y="2783"/>
                </a:lnTo>
                <a:lnTo>
                  <a:pt x="2513" y="2762"/>
                </a:lnTo>
                <a:lnTo>
                  <a:pt x="2507" y="2743"/>
                </a:lnTo>
                <a:lnTo>
                  <a:pt x="2500" y="2724"/>
                </a:lnTo>
                <a:lnTo>
                  <a:pt x="2492" y="2705"/>
                </a:lnTo>
                <a:lnTo>
                  <a:pt x="2483" y="2688"/>
                </a:lnTo>
                <a:lnTo>
                  <a:pt x="2474" y="2670"/>
                </a:lnTo>
                <a:lnTo>
                  <a:pt x="2464" y="2654"/>
                </a:lnTo>
                <a:lnTo>
                  <a:pt x="2454" y="2638"/>
                </a:lnTo>
                <a:lnTo>
                  <a:pt x="2443" y="2622"/>
                </a:lnTo>
                <a:lnTo>
                  <a:pt x="2432" y="2607"/>
                </a:lnTo>
                <a:lnTo>
                  <a:pt x="2421" y="2593"/>
                </a:lnTo>
                <a:lnTo>
                  <a:pt x="2409" y="2578"/>
                </a:lnTo>
                <a:lnTo>
                  <a:pt x="2397" y="2564"/>
                </a:lnTo>
                <a:lnTo>
                  <a:pt x="2384" y="2552"/>
                </a:lnTo>
                <a:lnTo>
                  <a:pt x="2372" y="2539"/>
                </a:lnTo>
                <a:lnTo>
                  <a:pt x="2359" y="2528"/>
                </a:lnTo>
                <a:lnTo>
                  <a:pt x="2346" y="2516"/>
                </a:lnTo>
                <a:lnTo>
                  <a:pt x="2333" y="2506"/>
                </a:lnTo>
                <a:lnTo>
                  <a:pt x="2321" y="2496"/>
                </a:lnTo>
                <a:lnTo>
                  <a:pt x="2308" y="2486"/>
                </a:lnTo>
                <a:lnTo>
                  <a:pt x="2296" y="2477"/>
                </a:lnTo>
                <a:lnTo>
                  <a:pt x="2271" y="2460"/>
                </a:lnTo>
                <a:lnTo>
                  <a:pt x="2248" y="2445"/>
                </a:lnTo>
                <a:lnTo>
                  <a:pt x="2238" y="2438"/>
                </a:lnTo>
                <a:lnTo>
                  <a:pt x="2228" y="2432"/>
                </a:lnTo>
                <a:lnTo>
                  <a:pt x="2210" y="2418"/>
                </a:lnTo>
                <a:lnTo>
                  <a:pt x="2195" y="2405"/>
                </a:lnTo>
                <a:lnTo>
                  <a:pt x="2181" y="2392"/>
                </a:lnTo>
                <a:lnTo>
                  <a:pt x="2169" y="2378"/>
                </a:lnTo>
                <a:lnTo>
                  <a:pt x="2164" y="2372"/>
                </a:lnTo>
                <a:lnTo>
                  <a:pt x="2159" y="2365"/>
                </a:lnTo>
                <a:lnTo>
                  <a:pt x="2151" y="2352"/>
                </a:lnTo>
                <a:lnTo>
                  <a:pt x="2143" y="2339"/>
                </a:lnTo>
                <a:lnTo>
                  <a:pt x="2140" y="2333"/>
                </a:lnTo>
                <a:lnTo>
                  <a:pt x="2138" y="2326"/>
                </a:lnTo>
                <a:lnTo>
                  <a:pt x="2133" y="2314"/>
                </a:lnTo>
                <a:lnTo>
                  <a:pt x="2129" y="2301"/>
                </a:lnTo>
                <a:lnTo>
                  <a:pt x="2127" y="2289"/>
                </a:lnTo>
                <a:lnTo>
                  <a:pt x="2125" y="2277"/>
                </a:lnTo>
                <a:lnTo>
                  <a:pt x="2124" y="2265"/>
                </a:lnTo>
                <a:lnTo>
                  <a:pt x="2123" y="2254"/>
                </a:lnTo>
                <a:lnTo>
                  <a:pt x="2122" y="2243"/>
                </a:lnTo>
                <a:lnTo>
                  <a:pt x="2130" y="2252"/>
                </a:lnTo>
                <a:lnTo>
                  <a:pt x="2138" y="2260"/>
                </a:lnTo>
                <a:lnTo>
                  <a:pt x="2146" y="2268"/>
                </a:lnTo>
                <a:lnTo>
                  <a:pt x="2154" y="2276"/>
                </a:lnTo>
                <a:lnTo>
                  <a:pt x="2163" y="2283"/>
                </a:lnTo>
                <a:lnTo>
                  <a:pt x="2171" y="2291"/>
                </a:lnTo>
                <a:lnTo>
                  <a:pt x="2188" y="2304"/>
                </a:lnTo>
                <a:lnTo>
                  <a:pt x="2197" y="2310"/>
                </a:lnTo>
                <a:lnTo>
                  <a:pt x="2206" y="2316"/>
                </a:lnTo>
                <a:lnTo>
                  <a:pt x="2215" y="2322"/>
                </a:lnTo>
                <a:lnTo>
                  <a:pt x="2224" y="2328"/>
                </a:lnTo>
                <a:lnTo>
                  <a:pt x="2243" y="2338"/>
                </a:lnTo>
                <a:lnTo>
                  <a:pt x="2262" y="2347"/>
                </a:lnTo>
                <a:lnTo>
                  <a:pt x="2281" y="2356"/>
                </a:lnTo>
                <a:lnTo>
                  <a:pt x="2300" y="2363"/>
                </a:lnTo>
                <a:lnTo>
                  <a:pt x="2320" y="2370"/>
                </a:lnTo>
                <a:lnTo>
                  <a:pt x="2340" y="2376"/>
                </a:lnTo>
                <a:lnTo>
                  <a:pt x="2361" y="2381"/>
                </a:lnTo>
                <a:lnTo>
                  <a:pt x="2381" y="2385"/>
                </a:lnTo>
                <a:lnTo>
                  <a:pt x="2391" y="2387"/>
                </a:lnTo>
                <a:lnTo>
                  <a:pt x="2402" y="2389"/>
                </a:lnTo>
                <a:lnTo>
                  <a:pt x="2423" y="2393"/>
                </a:lnTo>
                <a:lnTo>
                  <a:pt x="2458" y="2398"/>
                </a:lnTo>
                <a:lnTo>
                  <a:pt x="2492" y="2404"/>
                </a:lnTo>
                <a:lnTo>
                  <a:pt x="2509" y="2407"/>
                </a:lnTo>
                <a:lnTo>
                  <a:pt x="2525" y="2411"/>
                </a:lnTo>
                <a:lnTo>
                  <a:pt x="2541" y="2414"/>
                </a:lnTo>
                <a:lnTo>
                  <a:pt x="2556" y="2418"/>
                </a:lnTo>
                <a:lnTo>
                  <a:pt x="2572" y="2422"/>
                </a:lnTo>
                <a:lnTo>
                  <a:pt x="2587" y="2426"/>
                </a:lnTo>
                <a:lnTo>
                  <a:pt x="2601" y="2431"/>
                </a:lnTo>
                <a:lnTo>
                  <a:pt x="2615" y="2435"/>
                </a:lnTo>
                <a:lnTo>
                  <a:pt x="2643" y="2445"/>
                </a:lnTo>
                <a:lnTo>
                  <a:pt x="2669" y="2456"/>
                </a:lnTo>
                <a:lnTo>
                  <a:pt x="2693" y="2467"/>
                </a:lnTo>
                <a:lnTo>
                  <a:pt x="2717" y="2480"/>
                </a:lnTo>
                <a:lnTo>
                  <a:pt x="2728" y="2487"/>
                </a:lnTo>
                <a:lnTo>
                  <a:pt x="2738" y="2493"/>
                </a:lnTo>
                <a:lnTo>
                  <a:pt x="2749" y="2501"/>
                </a:lnTo>
                <a:lnTo>
                  <a:pt x="2760" y="2508"/>
                </a:lnTo>
                <a:lnTo>
                  <a:pt x="2779" y="2523"/>
                </a:lnTo>
                <a:lnTo>
                  <a:pt x="2788" y="2532"/>
                </a:lnTo>
                <a:lnTo>
                  <a:pt x="2796" y="2540"/>
                </a:lnTo>
                <a:lnTo>
                  <a:pt x="2804" y="2549"/>
                </a:lnTo>
                <a:lnTo>
                  <a:pt x="2812" y="2558"/>
                </a:lnTo>
                <a:lnTo>
                  <a:pt x="2819" y="2567"/>
                </a:lnTo>
                <a:lnTo>
                  <a:pt x="2826" y="2576"/>
                </a:lnTo>
                <a:lnTo>
                  <a:pt x="2827" y="2563"/>
                </a:lnTo>
                <a:lnTo>
                  <a:pt x="2827" y="2550"/>
                </a:lnTo>
                <a:lnTo>
                  <a:pt x="2827" y="2537"/>
                </a:lnTo>
                <a:lnTo>
                  <a:pt x="2827" y="2524"/>
                </a:lnTo>
                <a:lnTo>
                  <a:pt x="2826" y="2512"/>
                </a:lnTo>
                <a:lnTo>
                  <a:pt x="2824" y="2500"/>
                </a:lnTo>
                <a:lnTo>
                  <a:pt x="2822" y="2488"/>
                </a:lnTo>
                <a:lnTo>
                  <a:pt x="2820" y="2477"/>
                </a:lnTo>
                <a:lnTo>
                  <a:pt x="2818" y="2466"/>
                </a:lnTo>
                <a:lnTo>
                  <a:pt x="2815" y="2455"/>
                </a:lnTo>
                <a:lnTo>
                  <a:pt x="2811" y="2445"/>
                </a:lnTo>
                <a:lnTo>
                  <a:pt x="2808" y="2434"/>
                </a:lnTo>
                <a:lnTo>
                  <a:pt x="2804" y="2424"/>
                </a:lnTo>
                <a:lnTo>
                  <a:pt x="2800" y="2415"/>
                </a:lnTo>
                <a:lnTo>
                  <a:pt x="2790" y="2396"/>
                </a:lnTo>
                <a:lnTo>
                  <a:pt x="2780" y="2378"/>
                </a:lnTo>
                <a:lnTo>
                  <a:pt x="2769" y="2361"/>
                </a:lnTo>
                <a:lnTo>
                  <a:pt x="2757" y="2344"/>
                </a:lnTo>
                <a:lnTo>
                  <a:pt x="2743" y="2329"/>
                </a:lnTo>
                <a:lnTo>
                  <a:pt x="2736" y="2321"/>
                </a:lnTo>
                <a:lnTo>
                  <a:pt x="2729" y="2314"/>
                </a:lnTo>
                <a:lnTo>
                  <a:pt x="2715" y="2300"/>
                </a:lnTo>
                <a:lnTo>
                  <a:pt x="2701" y="2286"/>
                </a:lnTo>
                <a:lnTo>
                  <a:pt x="2686" y="2273"/>
                </a:lnTo>
                <a:lnTo>
                  <a:pt x="2657" y="2249"/>
                </a:lnTo>
                <a:lnTo>
                  <a:pt x="2627" y="2225"/>
                </a:lnTo>
                <a:lnTo>
                  <a:pt x="2599" y="2204"/>
                </a:lnTo>
                <a:lnTo>
                  <a:pt x="2573" y="2182"/>
                </a:lnTo>
                <a:lnTo>
                  <a:pt x="2560" y="2172"/>
                </a:lnTo>
                <a:lnTo>
                  <a:pt x="2549" y="2161"/>
                </a:lnTo>
                <a:lnTo>
                  <a:pt x="2538" y="2151"/>
                </a:lnTo>
                <a:lnTo>
                  <a:pt x="2529" y="2141"/>
                </a:lnTo>
                <a:lnTo>
                  <a:pt x="2525" y="2135"/>
                </a:lnTo>
                <a:lnTo>
                  <a:pt x="2521" y="2130"/>
                </a:lnTo>
                <a:lnTo>
                  <a:pt x="2513" y="2119"/>
                </a:lnTo>
                <a:lnTo>
                  <a:pt x="2508" y="2108"/>
                </a:lnTo>
                <a:lnTo>
                  <a:pt x="2505" y="2102"/>
                </a:lnTo>
                <a:lnTo>
                  <a:pt x="2503" y="2097"/>
                </a:lnTo>
                <a:lnTo>
                  <a:pt x="2538" y="2118"/>
                </a:lnTo>
                <a:lnTo>
                  <a:pt x="2555" y="2128"/>
                </a:lnTo>
                <a:lnTo>
                  <a:pt x="2572" y="2136"/>
                </a:lnTo>
                <a:lnTo>
                  <a:pt x="2588" y="2144"/>
                </a:lnTo>
                <a:lnTo>
                  <a:pt x="2604" y="2151"/>
                </a:lnTo>
                <a:lnTo>
                  <a:pt x="2620" y="2157"/>
                </a:lnTo>
                <a:lnTo>
                  <a:pt x="2636" y="2162"/>
                </a:lnTo>
                <a:lnTo>
                  <a:pt x="2651" y="2166"/>
                </a:lnTo>
                <a:lnTo>
                  <a:pt x="2667" y="2170"/>
                </a:lnTo>
                <a:lnTo>
                  <a:pt x="2684" y="2173"/>
                </a:lnTo>
                <a:lnTo>
                  <a:pt x="2700" y="2175"/>
                </a:lnTo>
                <a:lnTo>
                  <a:pt x="2717" y="2176"/>
                </a:lnTo>
                <a:lnTo>
                  <a:pt x="2734" y="2176"/>
                </a:lnTo>
                <a:lnTo>
                  <a:pt x="2752" y="2176"/>
                </a:lnTo>
                <a:lnTo>
                  <a:pt x="2772" y="2175"/>
                </a:lnTo>
                <a:lnTo>
                  <a:pt x="2797" y="2172"/>
                </a:lnTo>
                <a:lnTo>
                  <a:pt x="2823" y="2167"/>
                </a:lnTo>
                <a:lnTo>
                  <a:pt x="2849" y="2162"/>
                </a:lnTo>
                <a:lnTo>
                  <a:pt x="2876" y="2156"/>
                </a:lnTo>
                <a:lnTo>
                  <a:pt x="2903" y="2150"/>
                </a:lnTo>
                <a:lnTo>
                  <a:pt x="2930" y="2145"/>
                </a:lnTo>
                <a:lnTo>
                  <a:pt x="2958" y="2141"/>
                </a:lnTo>
                <a:lnTo>
                  <a:pt x="2971" y="2140"/>
                </a:lnTo>
                <a:lnTo>
                  <a:pt x="2985" y="2139"/>
                </a:lnTo>
                <a:lnTo>
                  <a:pt x="2998" y="2139"/>
                </a:lnTo>
                <a:lnTo>
                  <a:pt x="3012" y="2140"/>
                </a:lnTo>
                <a:lnTo>
                  <a:pt x="3025" y="2141"/>
                </a:lnTo>
                <a:lnTo>
                  <a:pt x="3039" y="2143"/>
                </a:lnTo>
                <a:lnTo>
                  <a:pt x="3052" y="2147"/>
                </a:lnTo>
                <a:lnTo>
                  <a:pt x="3065" y="2151"/>
                </a:lnTo>
                <a:lnTo>
                  <a:pt x="3078" y="2156"/>
                </a:lnTo>
                <a:lnTo>
                  <a:pt x="3091" y="2163"/>
                </a:lnTo>
                <a:lnTo>
                  <a:pt x="3097" y="2166"/>
                </a:lnTo>
                <a:lnTo>
                  <a:pt x="3104" y="2171"/>
                </a:lnTo>
                <a:lnTo>
                  <a:pt x="3110" y="2175"/>
                </a:lnTo>
                <a:lnTo>
                  <a:pt x="3116" y="2180"/>
                </a:lnTo>
                <a:lnTo>
                  <a:pt x="3129" y="2190"/>
                </a:lnTo>
                <a:lnTo>
                  <a:pt x="3141" y="2202"/>
                </a:lnTo>
                <a:lnTo>
                  <a:pt x="3153" y="2215"/>
                </a:lnTo>
                <a:lnTo>
                  <a:pt x="3159" y="2222"/>
                </a:lnTo>
                <a:lnTo>
                  <a:pt x="3165" y="2230"/>
                </a:lnTo>
                <a:lnTo>
                  <a:pt x="3171" y="2238"/>
                </a:lnTo>
                <a:lnTo>
                  <a:pt x="3176" y="2247"/>
                </a:lnTo>
                <a:lnTo>
                  <a:pt x="3188" y="2265"/>
                </a:lnTo>
                <a:lnTo>
                  <a:pt x="3202" y="2256"/>
                </a:lnTo>
                <a:lnTo>
                  <a:pt x="3217" y="2248"/>
                </a:lnTo>
                <a:lnTo>
                  <a:pt x="3232" y="2241"/>
                </a:lnTo>
                <a:lnTo>
                  <a:pt x="3247" y="2234"/>
                </a:lnTo>
                <a:lnTo>
                  <a:pt x="3263" y="2228"/>
                </a:lnTo>
                <a:lnTo>
                  <a:pt x="3278" y="2223"/>
                </a:lnTo>
                <a:lnTo>
                  <a:pt x="3294" y="2218"/>
                </a:lnTo>
                <a:lnTo>
                  <a:pt x="3310" y="2214"/>
                </a:lnTo>
                <a:lnTo>
                  <a:pt x="3326" y="2211"/>
                </a:lnTo>
                <a:lnTo>
                  <a:pt x="3342" y="2209"/>
                </a:lnTo>
                <a:lnTo>
                  <a:pt x="3358" y="2207"/>
                </a:lnTo>
                <a:lnTo>
                  <a:pt x="3374" y="2206"/>
                </a:lnTo>
                <a:lnTo>
                  <a:pt x="3406" y="2205"/>
                </a:lnTo>
                <a:lnTo>
                  <a:pt x="3423" y="2205"/>
                </a:lnTo>
                <a:lnTo>
                  <a:pt x="3439" y="2207"/>
                </a:lnTo>
                <a:lnTo>
                  <a:pt x="3471" y="2210"/>
                </a:lnTo>
                <a:lnTo>
                  <a:pt x="3487" y="2213"/>
                </a:lnTo>
                <a:lnTo>
                  <a:pt x="3503" y="2216"/>
                </a:lnTo>
                <a:lnTo>
                  <a:pt x="3518" y="2220"/>
                </a:lnTo>
                <a:lnTo>
                  <a:pt x="3534" y="2224"/>
                </a:lnTo>
                <a:lnTo>
                  <a:pt x="3549" y="2229"/>
                </a:lnTo>
                <a:lnTo>
                  <a:pt x="3564" y="2234"/>
                </a:lnTo>
                <a:lnTo>
                  <a:pt x="3579" y="2239"/>
                </a:lnTo>
                <a:lnTo>
                  <a:pt x="3594" y="2245"/>
                </a:lnTo>
                <a:lnTo>
                  <a:pt x="3608" y="2251"/>
                </a:lnTo>
                <a:lnTo>
                  <a:pt x="3622" y="2258"/>
                </a:lnTo>
                <a:lnTo>
                  <a:pt x="3636" y="2265"/>
                </a:lnTo>
                <a:lnTo>
                  <a:pt x="3650" y="2272"/>
                </a:lnTo>
                <a:lnTo>
                  <a:pt x="3663" y="2280"/>
                </a:lnTo>
                <a:lnTo>
                  <a:pt x="3676" y="2288"/>
                </a:lnTo>
                <a:close/>
                <a:moveTo>
                  <a:pt x="2010" y="1895"/>
                </a:moveTo>
                <a:lnTo>
                  <a:pt x="1666" y="1895"/>
                </a:lnTo>
                <a:lnTo>
                  <a:pt x="1666" y="1551"/>
                </a:lnTo>
                <a:lnTo>
                  <a:pt x="2010" y="1551"/>
                </a:lnTo>
                <a:lnTo>
                  <a:pt x="2010" y="1895"/>
                </a:lnTo>
                <a:close/>
                <a:moveTo>
                  <a:pt x="1666" y="344"/>
                </a:moveTo>
                <a:lnTo>
                  <a:pt x="2010" y="344"/>
                </a:lnTo>
                <a:lnTo>
                  <a:pt x="2010" y="0"/>
                </a:lnTo>
                <a:lnTo>
                  <a:pt x="1666" y="0"/>
                </a:lnTo>
                <a:lnTo>
                  <a:pt x="1666" y="344"/>
                </a:lnTo>
                <a:close/>
                <a:moveTo>
                  <a:pt x="2010" y="3102"/>
                </a:moveTo>
                <a:lnTo>
                  <a:pt x="1666" y="3102"/>
                </a:lnTo>
                <a:lnTo>
                  <a:pt x="1666" y="3446"/>
                </a:lnTo>
                <a:lnTo>
                  <a:pt x="2010" y="3446"/>
                </a:lnTo>
                <a:lnTo>
                  <a:pt x="2010" y="3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0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dia 2 H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486AE4B1-38DA-4AE3-B986-AE8A38720AB6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8208963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8208963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8208963" cy="508509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8208963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5" name="Freeform 14"/>
          <p:cNvSpPr>
            <a:spLocks noChangeAspect="1" noEditPoints="1"/>
          </p:cNvSpPr>
          <p:nvPr userDrawn="1"/>
        </p:nvSpPr>
        <p:spPr bwMode="auto">
          <a:xfrm>
            <a:off x="10569372" y="5661248"/>
            <a:ext cx="844955" cy="792088"/>
          </a:xfrm>
          <a:custGeom>
            <a:avLst/>
            <a:gdLst>
              <a:gd name="T0" fmla="*/ 3512 w 3676"/>
              <a:gd name="T1" fmla="*/ 2078 h 3446"/>
              <a:gd name="T2" fmla="*/ 3068 w 3676"/>
              <a:gd name="T3" fmla="*/ 1838 h 3446"/>
              <a:gd name="T4" fmla="*/ 2947 w 3676"/>
              <a:gd name="T5" fmla="*/ 1674 h 3446"/>
              <a:gd name="T6" fmla="*/ 2761 w 3676"/>
              <a:gd name="T7" fmla="*/ 1546 h 3446"/>
              <a:gd name="T8" fmla="*/ 2622 w 3676"/>
              <a:gd name="T9" fmla="*/ 1409 h 3446"/>
              <a:gd name="T10" fmla="*/ 2527 w 3676"/>
              <a:gd name="T11" fmla="*/ 1035 h 3446"/>
              <a:gd name="T12" fmla="*/ 2335 w 3676"/>
              <a:gd name="T13" fmla="*/ 764 h 3446"/>
              <a:gd name="T14" fmla="*/ 2054 w 3676"/>
              <a:gd name="T15" fmla="*/ 619 h 3446"/>
              <a:gd name="T16" fmla="*/ 1886 w 3676"/>
              <a:gd name="T17" fmla="*/ 639 h 3446"/>
              <a:gd name="T18" fmla="*/ 1977 w 3676"/>
              <a:gd name="T19" fmla="*/ 808 h 3446"/>
              <a:gd name="T20" fmla="*/ 1907 w 3676"/>
              <a:gd name="T21" fmla="*/ 960 h 3446"/>
              <a:gd name="T22" fmla="*/ 1739 w 3676"/>
              <a:gd name="T23" fmla="*/ 980 h 3446"/>
              <a:gd name="T24" fmla="*/ 1442 w 3676"/>
              <a:gd name="T25" fmla="*/ 784 h 3446"/>
              <a:gd name="T26" fmla="*/ 1185 w 3676"/>
              <a:gd name="T27" fmla="*/ 708 h 3446"/>
              <a:gd name="T28" fmla="*/ 1013 w 3676"/>
              <a:gd name="T29" fmla="*/ 766 h 3446"/>
              <a:gd name="T30" fmla="*/ 1192 w 3676"/>
              <a:gd name="T31" fmla="*/ 902 h 3446"/>
              <a:gd name="T32" fmla="*/ 1346 w 3676"/>
              <a:gd name="T33" fmla="*/ 1193 h 3446"/>
              <a:gd name="T34" fmla="*/ 1533 w 3676"/>
              <a:gd name="T35" fmla="*/ 1298 h 3446"/>
              <a:gd name="T36" fmla="*/ 1320 w 3676"/>
              <a:gd name="T37" fmla="*/ 1321 h 3446"/>
              <a:gd name="T38" fmla="*/ 1084 w 3676"/>
              <a:gd name="T39" fmla="*/ 1195 h 3446"/>
              <a:gd name="T40" fmla="*/ 816 w 3676"/>
              <a:gd name="T41" fmla="*/ 979 h 3446"/>
              <a:gd name="T42" fmla="*/ 582 w 3676"/>
              <a:gd name="T43" fmla="*/ 949 h 3446"/>
              <a:gd name="T44" fmla="*/ 585 w 3676"/>
              <a:gd name="T45" fmla="*/ 1024 h 3446"/>
              <a:gd name="T46" fmla="*/ 706 w 3676"/>
              <a:gd name="T47" fmla="*/ 1146 h 3446"/>
              <a:gd name="T48" fmla="*/ 661 w 3676"/>
              <a:gd name="T49" fmla="*/ 1245 h 3446"/>
              <a:gd name="T50" fmla="*/ 545 w 3676"/>
              <a:gd name="T51" fmla="*/ 1217 h 3446"/>
              <a:gd name="T52" fmla="*/ 348 w 3676"/>
              <a:gd name="T53" fmla="*/ 1074 h 3446"/>
              <a:gd name="T54" fmla="*/ 119 w 3676"/>
              <a:gd name="T55" fmla="*/ 1041 h 3446"/>
              <a:gd name="T56" fmla="*/ 46 w 3676"/>
              <a:gd name="T57" fmla="*/ 1097 h 3446"/>
              <a:gd name="T58" fmla="*/ 245 w 3676"/>
              <a:gd name="T59" fmla="*/ 1228 h 3446"/>
              <a:gd name="T60" fmla="*/ 450 w 3676"/>
              <a:gd name="T61" fmla="*/ 1595 h 3446"/>
              <a:gd name="T62" fmla="*/ 625 w 3676"/>
              <a:gd name="T63" fmla="*/ 1716 h 3446"/>
              <a:gd name="T64" fmla="*/ 959 w 3676"/>
              <a:gd name="T65" fmla="*/ 1721 h 3446"/>
              <a:gd name="T66" fmla="*/ 1077 w 3676"/>
              <a:gd name="T67" fmla="*/ 1799 h 3446"/>
              <a:gd name="T68" fmla="*/ 1128 w 3676"/>
              <a:gd name="T69" fmla="*/ 1995 h 3446"/>
              <a:gd name="T70" fmla="*/ 1240 w 3676"/>
              <a:gd name="T71" fmla="*/ 2122 h 3446"/>
              <a:gd name="T72" fmla="*/ 1383 w 3676"/>
              <a:gd name="T73" fmla="*/ 2205 h 3446"/>
              <a:gd name="T74" fmla="*/ 1126 w 3676"/>
              <a:gd name="T75" fmla="*/ 2223 h 3446"/>
              <a:gd name="T76" fmla="*/ 837 w 3676"/>
              <a:gd name="T77" fmla="*/ 2103 h 3446"/>
              <a:gd name="T78" fmla="*/ 887 w 3676"/>
              <a:gd name="T79" fmla="*/ 2329 h 3446"/>
              <a:gd name="T80" fmla="*/ 1051 w 3676"/>
              <a:gd name="T81" fmla="*/ 2510 h 3446"/>
              <a:gd name="T82" fmla="*/ 1297 w 3676"/>
              <a:gd name="T83" fmla="*/ 2591 h 3446"/>
              <a:gd name="T84" fmla="*/ 1632 w 3676"/>
              <a:gd name="T85" fmla="*/ 2549 h 3446"/>
              <a:gd name="T86" fmla="*/ 1741 w 3676"/>
              <a:gd name="T87" fmla="*/ 2589 h 3446"/>
              <a:gd name="T88" fmla="*/ 1826 w 3676"/>
              <a:gd name="T89" fmla="*/ 2721 h 3446"/>
              <a:gd name="T90" fmla="*/ 2065 w 3676"/>
              <a:gd name="T91" fmla="*/ 2758 h 3446"/>
              <a:gd name="T92" fmla="*/ 2356 w 3676"/>
              <a:gd name="T93" fmla="*/ 2799 h 3446"/>
              <a:gd name="T94" fmla="*/ 2530 w 3676"/>
              <a:gd name="T95" fmla="*/ 2893 h 3446"/>
              <a:gd name="T96" fmla="*/ 2443 w 3676"/>
              <a:gd name="T97" fmla="*/ 2622 h 3446"/>
              <a:gd name="T98" fmla="*/ 2228 w 3676"/>
              <a:gd name="T99" fmla="*/ 2432 h 3446"/>
              <a:gd name="T100" fmla="*/ 2123 w 3676"/>
              <a:gd name="T101" fmla="*/ 2254 h 3446"/>
              <a:gd name="T102" fmla="*/ 2300 w 3676"/>
              <a:gd name="T103" fmla="*/ 2363 h 3446"/>
              <a:gd name="T104" fmla="*/ 2601 w 3676"/>
              <a:gd name="T105" fmla="*/ 2431 h 3446"/>
              <a:gd name="T106" fmla="*/ 2826 w 3676"/>
              <a:gd name="T107" fmla="*/ 2576 h 3446"/>
              <a:gd name="T108" fmla="*/ 2780 w 3676"/>
              <a:gd name="T109" fmla="*/ 2378 h 3446"/>
              <a:gd name="T110" fmla="*/ 2529 w 3676"/>
              <a:gd name="T111" fmla="*/ 2141 h 3446"/>
              <a:gd name="T112" fmla="*/ 2684 w 3676"/>
              <a:gd name="T113" fmla="*/ 2173 h 3446"/>
              <a:gd name="T114" fmla="*/ 3012 w 3676"/>
              <a:gd name="T115" fmla="*/ 2140 h 3446"/>
              <a:gd name="T116" fmla="*/ 3171 w 3676"/>
              <a:gd name="T117" fmla="*/ 2238 h 3446"/>
              <a:gd name="T118" fmla="*/ 3423 w 3676"/>
              <a:gd name="T119" fmla="*/ 2205 h 3446"/>
              <a:gd name="T120" fmla="*/ 3676 w 3676"/>
              <a:gd name="T121" fmla="*/ 2288 h 3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6" h="3446">
                <a:moveTo>
                  <a:pt x="3676" y="2288"/>
                </a:moveTo>
                <a:lnTo>
                  <a:pt x="3669" y="2275"/>
                </a:lnTo>
                <a:lnTo>
                  <a:pt x="3663" y="2261"/>
                </a:lnTo>
                <a:lnTo>
                  <a:pt x="3649" y="2236"/>
                </a:lnTo>
                <a:lnTo>
                  <a:pt x="3634" y="2212"/>
                </a:lnTo>
                <a:lnTo>
                  <a:pt x="3627" y="2201"/>
                </a:lnTo>
                <a:lnTo>
                  <a:pt x="3619" y="2190"/>
                </a:lnTo>
                <a:lnTo>
                  <a:pt x="3603" y="2168"/>
                </a:lnTo>
                <a:lnTo>
                  <a:pt x="3594" y="2158"/>
                </a:lnTo>
                <a:lnTo>
                  <a:pt x="3586" y="2148"/>
                </a:lnTo>
                <a:lnTo>
                  <a:pt x="3577" y="2138"/>
                </a:lnTo>
                <a:lnTo>
                  <a:pt x="3568" y="2129"/>
                </a:lnTo>
                <a:lnTo>
                  <a:pt x="3559" y="2120"/>
                </a:lnTo>
                <a:lnTo>
                  <a:pt x="3550" y="2111"/>
                </a:lnTo>
                <a:lnTo>
                  <a:pt x="3531" y="2094"/>
                </a:lnTo>
                <a:lnTo>
                  <a:pt x="3512" y="2078"/>
                </a:lnTo>
                <a:lnTo>
                  <a:pt x="3492" y="2062"/>
                </a:lnTo>
                <a:lnTo>
                  <a:pt x="3472" y="2048"/>
                </a:lnTo>
                <a:lnTo>
                  <a:pt x="3451" y="2034"/>
                </a:lnTo>
                <a:lnTo>
                  <a:pt x="3430" y="2021"/>
                </a:lnTo>
                <a:lnTo>
                  <a:pt x="3409" y="2008"/>
                </a:lnTo>
                <a:lnTo>
                  <a:pt x="3388" y="1996"/>
                </a:lnTo>
                <a:lnTo>
                  <a:pt x="3345" y="1974"/>
                </a:lnTo>
                <a:lnTo>
                  <a:pt x="3301" y="1953"/>
                </a:lnTo>
                <a:lnTo>
                  <a:pt x="3258" y="1933"/>
                </a:lnTo>
                <a:lnTo>
                  <a:pt x="3216" y="1914"/>
                </a:lnTo>
                <a:lnTo>
                  <a:pt x="3174" y="1895"/>
                </a:lnTo>
                <a:lnTo>
                  <a:pt x="3134" y="1875"/>
                </a:lnTo>
                <a:lnTo>
                  <a:pt x="3114" y="1865"/>
                </a:lnTo>
                <a:lnTo>
                  <a:pt x="3095" y="1854"/>
                </a:lnTo>
                <a:lnTo>
                  <a:pt x="3077" y="1844"/>
                </a:lnTo>
                <a:lnTo>
                  <a:pt x="3068" y="1838"/>
                </a:lnTo>
                <a:lnTo>
                  <a:pt x="3059" y="1832"/>
                </a:lnTo>
                <a:lnTo>
                  <a:pt x="3051" y="1827"/>
                </a:lnTo>
                <a:lnTo>
                  <a:pt x="3043" y="1821"/>
                </a:lnTo>
                <a:lnTo>
                  <a:pt x="3036" y="1815"/>
                </a:lnTo>
                <a:lnTo>
                  <a:pt x="3028" y="1808"/>
                </a:lnTo>
                <a:lnTo>
                  <a:pt x="3015" y="1794"/>
                </a:lnTo>
                <a:lnTo>
                  <a:pt x="3008" y="1787"/>
                </a:lnTo>
                <a:lnTo>
                  <a:pt x="3002" y="1779"/>
                </a:lnTo>
                <a:lnTo>
                  <a:pt x="2996" y="1771"/>
                </a:lnTo>
                <a:lnTo>
                  <a:pt x="2990" y="1763"/>
                </a:lnTo>
                <a:lnTo>
                  <a:pt x="2985" y="1755"/>
                </a:lnTo>
                <a:lnTo>
                  <a:pt x="2980" y="1746"/>
                </a:lnTo>
                <a:lnTo>
                  <a:pt x="2970" y="1729"/>
                </a:lnTo>
                <a:lnTo>
                  <a:pt x="2961" y="1711"/>
                </a:lnTo>
                <a:lnTo>
                  <a:pt x="2954" y="1693"/>
                </a:lnTo>
                <a:lnTo>
                  <a:pt x="2947" y="1674"/>
                </a:lnTo>
                <a:lnTo>
                  <a:pt x="2940" y="1655"/>
                </a:lnTo>
                <a:lnTo>
                  <a:pt x="2935" y="1635"/>
                </a:lnTo>
                <a:lnTo>
                  <a:pt x="2930" y="1616"/>
                </a:lnTo>
                <a:lnTo>
                  <a:pt x="2926" y="1597"/>
                </a:lnTo>
                <a:lnTo>
                  <a:pt x="2923" y="1578"/>
                </a:lnTo>
                <a:lnTo>
                  <a:pt x="2920" y="1560"/>
                </a:lnTo>
                <a:lnTo>
                  <a:pt x="2903" y="1561"/>
                </a:lnTo>
                <a:lnTo>
                  <a:pt x="2884" y="1563"/>
                </a:lnTo>
                <a:lnTo>
                  <a:pt x="2865" y="1563"/>
                </a:lnTo>
                <a:lnTo>
                  <a:pt x="2845" y="1563"/>
                </a:lnTo>
                <a:lnTo>
                  <a:pt x="2835" y="1562"/>
                </a:lnTo>
                <a:lnTo>
                  <a:pt x="2825" y="1561"/>
                </a:lnTo>
                <a:lnTo>
                  <a:pt x="2804" y="1558"/>
                </a:lnTo>
                <a:lnTo>
                  <a:pt x="2793" y="1556"/>
                </a:lnTo>
                <a:lnTo>
                  <a:pt x="2782" y="1553"/>
                </a:lnTo>
                <a:lnTo>
                  <a:pt x="2761" y="1546"/>
                </a:lnTo>
                <a:lnTo>
                  <a:pt x="2750" y="1542"/>
                </a:lnTo>
                <a:lnTo>
                  <a:pt x="2739" y="1537"/>
                </a:lnTo>
                <a:lnTo>
                  <a:pt x="2729" y="1532"/>
                </a:lnTo>
                <a:lnTo>
                  <a:pt x="2719" y="1526"/>
                </a:lnTo>
                <a:lnTo>
                  <a:pt x="2714" y="1523"/>
                </a:lnTo>
                <a:lnTo>
                  <a:pt x="2709" y="1519"/>
                </a:lnTo>
                <a:lnTo>
                  <a:pt x="2699" y="1512"/>
                </a:lnTo>
                <a:lnTo>
                  <a:pt x="2689" y="1504"/>
                </a:lnTo>
                <a:lnTo>
                  <a:pt x="2680" y="1495"/>
                </a:lnTo>
                <a:lnTo>
                  <a:pt x="2670" y="1485"/>
                </a:lnTo>
                <a:lnTo>
                  <a:pt x="2661" y="1475"/>
                </a:lnTo>
                <a:lnTo>
                  <a:pt x="2653" y="1464"/>
                </a:lnTo>
                <a:lnTo>
                  <a:pt x="2645" y="1451"/>
                </a:lnTo>
                <a:lnTo>
                  <a:pt x="2637" y="1438"/>
                </a:lnTo>
                <a:lnTo>
                  <a:pt x="2629" y="1424"/>
                </a:lnTo>
                <a:lnTo>
                  <a:pt x="2622" y="1409"/>
                </a:lnTo>
                <a:lnTo>
                  <a:pt x="2615" y="1393"/>
                </a:lnTo>
                <a:lnTo>
                  <a:pt x="2610" y="1380"/>
                </a:lnTo>
                <a:lnTo>
                  <a:pt x="2606" y="1366"/>
                </a:lnTo>
                <a:lnTo>
                  <a:pt x="2601" y="1351"/>
                </a:lnTo>
                <a:lnTo>
                  <a:pt x="2598" y="1336"/>
                </a:lnTo>
                <a:lnTo>
                  <a:pt x="2590" y="1306"/>
                </a:lnTo>
                <a:lnTo>
                  <a:pt x="2584" y="1273"/>
                </a:lnTo>
                <a:lnTo>
                  <a:pt x="2578" y="1239"/>
                </a:lnTo>
                <a:lnTo>
                  <a:pt x="2571" y="1204"/>
                </a:lnTo>
                <a:lnTo>
                  <a:pt x="2564" y="1168"/>
                </a:lnTo>
                <a:lnTo>
                  <a:pt x="2555" y="1131"/>
                </a:lnTo>
                <a:lnTo>
                  <a:pt x="2551" y="1112"/>
                </a:lnTo>
                <a:lnTo>
                  <a:pt x="2546" y="1093"/>
                </a:lnTo>
                <a:lnTo>
                  <a:pt x="2540" y="1074"/>
                </a:lnTo>
                <a:lnTo>
                  <a:pt x="2534" y="1055"/>
                </a:lnTo>
                <a:lnTo>
                  <a:pt x="2527" y="1035"/>
                </a:lnTo>
                <a:lnTo>
                  <a:pt x="2520" y="1016"/>
                </a:lnTo>
                <a:lnTo>
                  <a:pt x="2512" y="997"/>
                </a:lnTo>
                <a:lnTo>
                  <a:pt x="2503" y="978"/>
                </a:lnTo>
                <a:lnTo>
                  <a:pt x="2493" y="958"/>
                </a:lnTo>
                <a:lnTo>
                  <a:pt x="2483" y="939"/>
                </a:lnTo>
                <a:lnTo>
                  <a:pt x="2471" y="920"/>
                </a:lnTo>
                <a:lnTo>
                  <a:pt x="2459" y="901"/>
                </a:lnTo>
                <a:lnTo>
                  <a:pt x="2446" y="882"/>
                </a:lnTo>
                <a:lnTo>
                  <a:pt x="2431" y="863"/>
                </a:lnTo>
                <a:lnTo>
                  <a:pt x="2416" y="844"/>
                </a:lnTo>
                <a:lnTo>
                  <a:pt x="2408" y="834"/>
                </a:lnTo>
                <a:lnTo>
                  <a:pt x="2399" y="825"/>
                </a:lnTo>
                <a:lnTo>
                  <a:pt x="2383" y="809"/>
                </a:lnTo>
                <a:lnTo>
                  <a:pt x="2367" y="793"/>
                </a:lnTo>
                <a:lnTo>
                  <a:pt x="2351" y="778"/>
                </a:lnTo>
                <a:lnTo>
                  <a:pt x="2335" y="764"/>
                </a:lnTo>
                <a:lnTo>
                  <a:pt x="2318" y="750"/>
                </a:lnTo>
                <a:lnTo>
                  <a:pt x="2301" y="737"/>
                </a:lnTo>
                <a:lnTo>
                  <a:pt x="2285" y="725"/>
                </a:lnTo>
                <a:lnTo>
                  <a:pt x="2268" y="713"/>
                </a:lnTo>
                <a:lnTo>
                  <a:pt x="2250" y="702"/>
                </a:lnTo>
                <a:lnTo>
                  <a:pt x="2233" y="692"/>
                </a:lnTo>
                <a:lnTo>
                  <a:pt x="2215" y="682"/>
                </a:lnTo>
                <a:lnTo>
                  <a:pt x="2198" y="672"/>
                </a:lnTo>
                <a:lnTo>
                  <a:pt x="2180" y="664"/>
                </a:lnTo>
                <a:lnTo>
                  <a:pt x="2162" y="656"/>
                </a:lnTo>
                <a:lnTo>
                  <a:pt x="2145" y="648"/>
                </a:lnTo>
                <a:lnTo>
                  <a:pt x="2127" y="641"/>
                </a:lnTo>
                <a:lnTo>
                  <a:pt x="2109" y="635"/>
                </a:lnTo>
                <a:lnTo>
                  <a:pt x="2091" y="629"/>
                </a:lnTo>
                <a:lnTo>
                  <a:pt x="2072" y="624"/>
                </a:lnTo>
                <a:lnTo>
                  <a:pt x="2054" y="619"/>
                </a:lnTo>
                <a:lnTo>
                  <a:pt x="2036" y="615"/>
                </a:lnTo>
                <a:lnTo>
                  <a:pt x="2018" y="611"/>
                </a:lnTo>
                <a:lnTo>
                  <a:pt x="2000" y="608"/>
                </a:lnTo>
                <a:lnTo>
                  <a:pt x="1982" y="606"/>
                </a:lnTo>
                <a:lnTo>
                  <a:pt x="1964" y="603"/>
                </a:lnTo>
                <a:lnTo>
                  <a:pt x="1945" y="602"/>
                </a:lnTo>
                <a:lnTo>
                  <a:pt x="1927" y="601"/>
                </a:lnTo>
                <a:lnTo>
                  <a:pt x="1909" y="600"/>
                </a:lnTo>
                <a:lnTo>
                  <a:pt x="1891" y="600"/>
                </a:lnTo>
                <a:lnTo>
                  <a:pt x="1874" y="600"/>
                </a:lnTo>
                <a:lnTo>
                  <a:pt x="1856" y="600"/>
                </a:lnTo>
                <a:lnTo>
                  <a:pt x="1838" y="601"/>
                </a:lnTo>
                <a:lnTo>
                  <a:pt x="1849" y="609"/>
                </a:lnTo>
                <a:lnTo>
                  <a:pt x="1859" y="616"/>
                </a:lnTo>
                <a:lnTo>
                  <a:pt x="1878" y="631"/>
                </a:lnTo>
                <a:lnTo>
                  <a:pt x="1886" y="639"/>
                </a:lnTo>
                <a:lnTo>
                  <a:pt x="1895" y="647"/>
                </a:lnTo>
                <a:lnTo>
                  <a:pt x="1903" y="654"/>
                </a:lnTo>
                <a:lnTo>
                  <a:pt x="1910" y="662"/>
                </a:lnTo>
                <a:lnTo>
                  <a:pt x="1924" y="678"/>
                </a:lnTo>
                <a:lnTo>
                  <a:pt x="1930" y="686"/>
                </a:lnTo>
                <a:lnTo>
                  <a:pt x="1936" y="694"/>
                </a:lnTo>
                <a:lnTo>
                  <a:pt x="1941" y="703"/>
                </a:lnTo>
                <a:lnTo>
                  <a:pt x="1946" y="711"/>
                </a:lnTo>
                <a:lnTo>
                  <a:pt x="1955" y="727"/>
                </a:lnTo>
                <a:lnTo>
                  <a:pt x="1962" y="743"/>
                </a:lnTo>
                <a:lnTo>
                  <a:pt x="1965" y="752"/>
                </a:lnTo>
                <a:lnTo>
                  <a:pt x="1968" y="760"/>
                </a:lnTo>
                <a:lnTo>
                  <a:pt x="1970" y="768"/>
                </a:lnTo>
                <a:lnTo>
                  <a:pt x="1972" y="776"/>
                </a:lnTo>
                <a:lnTo>
                  <a:pt x="1975" y="792"/>
                </a:lnTo>
                <a:lnTo>
                  <a:pt x="1977" y="808"/>
                </a:lnTo>
                <a:lnTo>
                  <a:pt x="1977" y="815"/>
                </a:lnTo>
                <a:lnTo>
                  <a:pt x="1977" y="823"/>
                </a:lnTo>
                <a:lnTo>
                  <a:pt x="1976" y="831"/>
                </a:lnTo>
                <a:lnTo>
                  <a:pt x="1976" y="838"/>
                </a:lnTo>
                <a:lnTo>
                  <a:pt x="1975" y="846"/>
                </a:lnTo>
                <a:lnTo>
                  <a:pt x="1974" y="853"/>
                </a:lnTo>
                <a:lnTo>
                  <a:pt x="1970" y="868"/>
                </a:lnTo>
                <a:lnTo>
                  <a:pt x="1968" y="875"/>
                </a:lnTo>
                <a:lnTo>
                  <a:pt x="1966" y="882"/>
                </a:lnTo>
                <a:lnTo>
                  <a:pt x="1960" y="895"/>
                </a:lnTo>
                <a:lnTo>
                  <a:pt x="1954" y="908"/>
                </a:lnTo>
                <a:lnTo>
                  <a:pt x="1946" y="920"/>
                </a:lnTo>
                <a:lnTo>
                  <a:pt x="1938" y="931"/>
                </a:lnTo>
                <a:lnTo>
                  <a:pt x="1928" y="941"/>
                </a:lnTo>
                <a:lnTo>
                  <a:pt x="1918" y="951"/>
                </a:lnTo>
                <a:lnTo>
                  <a:pt x="1907" y="960"/>
                </a:lnTo>
                <a:lnTo>
                  <a:pt x="1895" y="967"/>
                </a:lnTo>
                <a:lnTo>
                  <a:pt x="1889" y="971"/>
                </a:lnTo>
                <a:lnTo>
                  <a:pt x="1882" y="974"/>
                </a:lnTo>
                <a:lnTo>
                  <a:pt x="1876" y="977"/>
                </a:lnTo>
                <a:lnTo>
                  <a:pt x="1869" y="980"/>
                </a:lnTo>
                <a:lnTo>
                  <a:pt x="1862" y="982"/>
                </a:lnTo>
                <a:lnTo>
                  <a:pt x="1855" y="984"/>
                </a:lnTo>
                <a:lnTo>
                  <a:pt x="1841" y="987"/>
                </a:lnTo>
                <a:lnTo>
                  <a:pt x="1826" y="989"/>
                </a:lnTo>
                <a:lnTo>
                  <a:pt x="1810" y="990"/>
                </a:lnTo>
                <a:lnTo>
                  <a:pt x="1789" y="989"/>
                </a:lnTo>
                <a:lnTo>
                  <a:pt x="1778" y="988"/>
                </a:lnTo>
                <a:lnTo>
                  <a:pt x="1768" y="987"/>
                </a:lnTo>
                <a:lnTo>
                  <a:pt x="1758" y="985"/>
                </a:lnTo>
                <a:lnTo>
                  <a:pt x="1749" y="983"/>
                </a:lnTo>
                <a:lnTo>
                  <a:pt x="1739" y="980"/>
                </a:lnTo>
                <a:lnTo>
                  <a:pt x="1730" y="978"/>
                </a:lnTo>
                <a:lnTo>
                  <a:pt x="1711" y="971"/>
                </a:lnTo>
                <a:lnTo>
                  <a:pt x="1702" y="968"/>
                </a:lnTo>
                <a:lnTo>
                  <a:pt x="1694" y="964"/>
                </a:lnTo>
                <a:lnTo>
                  <a:pt x="1676" y="955"/>
                </a:lnTo>
                <a:lnTo>
                  <a:pt x="1660" y="946"/>
                </a:lnTo>
                <a:lnTo>
                  <a:pt x="1643" y="936"/>
                </a:lnTo>
                <a:lnTo>
                  <a:pt x="1627" y="925"/>
                </a:lnTo>
                <a:lnTo>
                  <a:pt x="1611" y="913"/>
                </a:lnTo>
                <a:lnTo>
                  <a:pt x="1595" y="901"/>
                </a:lnTo>
                <a:lnTo>
                  <a:pt x="1563" y="875"/>
                </a:lnTo>
                <a:lnTo>
                  <a:pt x="1530" y="848"/>
                </a:lnTo>
                <a:lnTo>
                  <a:pt x="1496" y="822"/>
                </a:lnTo>
                <a:lnTo>
                  <a:pt x="1479" y="809"/>
                </a:lnTo>
                <a:lnTo>
                  <a:pt x="1461" y="797"/>
                </a:lnTo>
                <a:lnTo>
                  <a:pt x="1442" y="784"/>
                </a:lnTo>
                <a:lnTo>
                  <a:pt x="1422" y="773"/>
                </a:lnTo>
                <a:lnTo>
                  <a:pt x="1402" y="762"/>
                </a:lnTo>
                <a:lnTo>
                  <a:pt x="1381" y="751"/>
                </a:lnTo>
                <a:lnTo>
                  <a:pt x="1359" y="742"/>
                </a:lnTo>
                <a:lnTo>
                  <a:pt x="1335" y="733"/>
                </a:lnTo>
                <a:lnTo>
                  <a:pt x="1323" y="730"/>
                </a:lnTo>
                <a:lnTo>
                  <a:pt x="1311" y="726"/>
                </a:lnTo>
                <a:lnTo>
                  <a:pt x="1298" y="723"/>
                </a:lnTo>
                <a:lnTo>
                  <a:pt x="1285" y="720"/>
                </a:lnTo>
                <a:lnTo>
                  <a:pt x="1272" y="717"/>
                </a:lnTo>
                <a:lnTo>
                  <a:pt x="1259" y="714"/>
                </a:lnTo>
                <a:lnTo>
                  <a:pt x="1245" y="712"/>
                </a:lnTo>
                <a:lnTo>
                  <a:pt x="1230" y="711"/>
                </a:lnTo>
                <a:lnTo>
                  <a:pt x="1216" y="709"/>
                </a:lnTo>
                <a:lnTo>
                  <a:pt x="1201" y="708"/>
                </a:lnTo>
                <a:lnTo>
                  <a:pt x="1185" y="708"/>
                </a:lnTo>
                <a:lnTo>
                  <a:pt x="1169" y="707"/>
                </a:lnTo>
                <a:lnTo>
                  <a:pt x="1155" y="708"/>
                </a:lnTo>
                <a:lnTo>
                  <a:pt x="1140" y="709"/>
                </a:lnTo>
                <a:lnTo>
                  <a:pt x="1126" y="710"/>
                </a:lnTo>
                <a:lnTo>
                  <a:pt x="1113" y="712"/>
                </a:lnTo>
                <a:lnTo>
                  <a:pt x="1099" y="714"/>
                </a:lnTo>
                <a:lnTo>
                  <a:pt x="1086" y="717"/>
                </a:lnTo>
                <a:lnTo>
                  <a:pt x="1073" y="720"/>
                </a:lnTo>
                <a:lnTo>
                  <a:pt x="1061" y="723"/>
                </a:lnTo>
                <a:lnTo>
                  <a:pt x="1038" y="731"/>
                </a:lnTo>
                <a:lnTo>
                  <a:pt x="1027" y="735"/>
                </a:lnTo>
                <a:lnTo>
                  <a:pt x="1016" y="740"/>
                </a:lnTo>
                <a:lnTo>
                  <a:pt x="996" y="750"/>
                </a:lnTo>
                <a:lnTo>
                  <a:pt x="979" y="760"/>
                </a:lnTo>
                <a:lnTo>
                  <a:pt x="997" y="763"/>
                </a:lnTo>
                <a:lnTo>
                  <a:pt x="1013" y="766"/>
                </a:lnTo>
                <a:lnTo>
                  <a:pt x="1029" y="771"/>
                </a:lnTo>
                <a:lnTo>
                  <a:pt x="1044" y="775"/>
                </a:lnTo>
                <a:lnTo>
                  <a:pt x="1059" y="781"/>
                </a:lnTo>
                <a:lnTo>
                  <a:pt x="1073" y="787"/>
                </a:lnTo>
                <a:lnTo>
                  <a:pt x="1086" y="794"/>
                </a:lnTo>
                <a:lnTo>
                  <a:pt x="1098" y="801"/>
                </a:lnTo>
                <a:lnTo>
                  <a:pt x="1110" y="809"/>
                </a:lnTo>
                <a:lnTo>
                  <a:pt x="1121" y="817"/>
                </a:lnTo>
                <a:lnTo>
                  <a:pt x="1131" y="826"/>
                </a:lnTo>
                <a:lnTo>
                  <a:pt x="1142" y="836"/>
                </a:lnTo>
                <a:lnTo>
                  <a:pt x="1151" y="846"/>
                </a:lnTo>
                <a:lnTo>
                  <a:pt x="1160" y="856"/>
                </a:lnTo>
                <a:lnTo>
                  <a:pt x="1169" y="868"/>
                </a:lnTo>
                <a:lnTo>
                  <a:pt x="1177" y="879"/>
                </a:lnTo>
                <a:lnTo>
                  <a:pt x="1185" y="890"/>
                </a:lnTo>
                <a:lnTo>
                  <a:pt x="1192" y="902"/>
                </a:lnTo>
                <a:lnTo>
                  <a:pt x="1200" y="914"/>
                </a:lnTo>
                <a:lnTo>
                  <a:pt x="1206" y="926"/>
                </a:lnTo>
                <a:lnTo>
                  <a:pt x="1219" y="952"/>
                </a:lnTo>
                <a:lnTo>
                  <a:pt x="1226" y="964"/>
                </a:lnTo>
                <a:lnTo>
                  <a:pt x="1232" y="978"/>
                </a:lnTo>
                <a:lnTo>
                  <a:pt x="1254" y="1031"/>
                </a:lnTo>
                <a:lnTo>
                  <a:pt x="1276" y="1085"/>
                </a:lnTo>
                <a:lnTo>
                  <a:pt x="1286" y="1105"/>
                </a:lnTo>
                <a:lnTo>
                  <a:pt x="1296" y="1125"/>
                </a:lnTo>
                <a:lnTo>
                  <a:pt x="1301" y="1134"/>
                </a:lnTo>
                <a:lnTo>
                  <a:pt x="1307" y="1143"/>
                </a:lnTo>
                <a:lnTo>
                  <a:pt x="1313" y="1152"/>
                </a:lnTo>
                <a:lnTo>
                  <a:pt x="1319" y="1161"/>
                </a:lnTo>
                <a:lnTo>
                  <a:pt x="1325" y="1169"/>
                </a:lnTo>
                <a:lnTo>
                  <a:pt x="1332" y="1177"/>
                </a:lnTo>
                <a:lnTo>
                  <a:pt x="1346" y="1193"/>
                </a:lnTo>
                <a:lnTo>
                  <a:pt x="1360" y="1207"/>
                </a:lnTo>
                <a:lnTo>
                  <a:pt x="1368" y="1214"/>
                </a:lnTo>
                <a:lnTo>
                  <a:pt x="1376" y="1221"/>
                </a:lnTo>
                <a:lnTo>
                  <a:pt x="1384" y="1227"/>
                </a:lnTo>
                <a:lnTo>
                  <a:pt x="1393" y="1233"/>
                </a:lnTo>
                <a:lnTo>
                  <a:pt x="1410" y="1245"/>
                </a:lnTo>
                <a:lnTo>
                  <a:pt x="1419" y="1251"/>
                </a:lnTo>
                <a:lnTo>
                  <a:pt x="1428" y="1256"/>
                </a:lnTo>
                <a:lnTo>
                  <a:pt x="1447" y="1266"/>
                </a:lnTo>
                <a:lnTo>
                  <a:pt x="1468" y="1275"/>
                </a:lnTo>
                <a:lnTo>
                  <a:pt x="1478" y="1279"/>
                </a:lnTo>
                <a:lnTo>
                  <a:pt x="1489" y="1283"/>
                </a:lnTo>
                <a:lnTo>
                  <a:pt x="1499" y="1287"/>
                </a:lnTo>
                <a:lnTo>
                  <a:pt x="1511" y="1291"/>
                </a:lnTo>
                <a:lnTo>
                  <a:pt x="1522" y="1295"/>
                </a:lnTo>
                <a:lnTo>
                  <a:pt x="1533" y="1298"/>
                </a:lnTo>
                <a:lnTo>
                  <a:pt x="1524" y="1303"/>
                </a:lnTo>
                <a:lnTo>
                  <a:pt x="1511" y="1308"/>
                </a:lnTo>
                <a:lnTo>
                  <a:pt x="1496" y="1313"/>
                </a:lnTo>
                <a:lnTo>
                  <a:pt x="1478" y="1317"/>
                </a:lnTo>
                <a:lnTo>
                  <a:pt x="1469" y="1319"/>
                </a:lnTo>
                <a:lnTo>
                  <a:pt x="1458" y="1321"/>
                </a:lnTo>
                <a:lnTo>
                  <a:pt x="1448" y="1323"/>
                </a:lnTo>
                <a:lnTo>
                  <a:pt x="1437" y="1324"/>
                </a:lnTo>
                <a:lnTo>
                  <a:pt x="1413" y="1326"/>
                </a:lnTo>
                <a:lnTo>
                  <a:pt x="1401" y="1327"/>
                </a:lnTo>
                <a:lnTo>
                  <a:pt x="1388" y="1327"/>
                </a:lnTo>
                <a:lnTo>
                  <a:pt x="1374" y="1326"/>
                </a:lnTo>
                <a:lnTo>
                  <a:pt x="1360" y="1326"/>
                </a:lnTo>
                <a:lnTo>
                  <a:pt x="1346" y="1325"/>
                </a:lnTo>
                <a:lnTo>
                  <a:pt x="1333" y="1323"/>
                </a:lnTo>
                <a:lnTo>
                  <a:pt x="1320" y="1321"/>
                </a:lnTo>
                <a:lnTo>
                  <a:pt x="1307" y="1319"/>
                </a:lnTo>
                <a:lnTo>
                  <a:pt x="1295" y="1316"/>
                </a:lnTo>
                <a:lnTo>
                  <a:pt x="1282" y="1313"/>
                </a:lnTo>
                <a:lnTo>
                  <a:pt x="1270" y="1309"/>
                </a:lnTo>
                <a:lnTo>
                  <a:pt x="1258" y="1305"/>
                </a:lnTo>
                <a:lnTo>
                  <a:pt x="1246" y="1300"/>
                </a:lnTo>
                <a:lnTo>
                  <a:pt x="1235" y="1296"/>
                </a:lnTo>
                <a:lnTo>
                  <a:pt x="1223" y="1291"/>
                </a:lnTo>
                <a:lnTo>
                  <a:pt x="1212" y="1285"/>
                </a:lnTo>
                <a:lnTo>
                  <a:pt x="1201" y="1279"/>
                </a:lnTo>
                <a:lnTo>
                  <a:pt x="1189" y="1273"/>
                </a:lnTo>
                <a:lnTo>
                  <a:pt x="1168" y="1260"/>
                </a:lnTo>
                <a:lnTo>
                  <a:pt x="1146" y="1245"/>
                </a:lnTo>
                <a:lnTo>
                  <a:pt x="1125" y="1229"/>
                </a:lnTo>
                <a:lnTo>
                  <a:pt x="1105" y="1213"/>
                </a:lnTo>
                <a:lnTo>
                  <a:pt x="1084" y="1195"/>
                </a:lnTo>
                <a:lnTo>
                  <a:pt x="1064" y="1176"/>
                </a:lnTo>
                <a:lnTo>
                  <a:pt x="1044" y="1156"/>
                </a:lnTo>
                <a:lnTo>
                  <a:pt x="1023" y="1136"/>
                </a:lnTo>
                <a:lnTo>
                  <a:pt x="1005" y="1117"/>
                </a:lnTo>
                <a:lnTo>
                  <a:pt x="987" y="1099"/>
                </a:lnTo>
                <a:lnTo>
                  <a:pt x="968" y="1082"/>
                </a:lnTo>
                <a:lnTo>
                  <a:pt x="949" y="1065"/>
                </a:lnTo>
                <a:lnTo>
                  <a:pt x="929" y="1048"/>
                </a:lnTo>
                <a:lnTo>
                  <a:pt x="919" y="1040"/>
                </a:lnTo>
                <a:lnTo>
                  <a:pt x="907" y="1032"/>
                </a:lnTo>
                <a:lnTo>
                  <a:pt x="886" y="1017"/>
                </a:lnTo>
                <a:lnTo>
                  <a:pt x="875" y="1010"/>
                </a:lnTo>
                <a:lnTo>
                  <a:pt x="864" y="1004"/>
                </a:lnTo>
                <a:lnTo>
                  <a:pt x="852" y="997"/>
                </a:lnTo>
                <a:lnTo>
                  <a:pt x="840" y="991"/>
                </a:lnTo>
                <a:lnTo>
                  <a:pt x="816" y="979"/>
                </a:lnTo>
                <a:lnTo>
                  <a:pt x="804" y="974"/>
                </a:lnTo>
                <a:lnTo>
                  <a:pt x="791" y="969"/>
                </a:lnTo>
                <a:lnTo>
                  <a:pt x="778" y="965"/>
                </a:lnTo>
                <a:lnTo>
                  <a:pt x="764" y="961"/>
                </a:lnTo>
                <a:lnTo>
                  <a:pt x="750" y="957"/>
                </a:lnTo>
                <a:lnTo>
                  <a:pt x="736" y="954"/>
                </a:lnTo>
                <a:lnTo>
                  <a:pt x="721" y="951"/>
                </a:lnTo>
                <a:lnTo>
                  <a:pt x="707" y="949"/>
                </a:lnTo>
                <a:lnTo>
                  <a:pt x="691" y="947"/>
                </a:lnTo>
                <a:lnTo>
                  <a:pt x="676" y="946"/>
                </a:lnTo>
                <a:lnTo>
                  <a:pt x="660" y="945"/>
                </a:lnTo>
                <a:lnTo>
                  <a:pt x="643" y="945"/>
                </a:lnTo>
                <a:lnTo>
                  <a:pt x="627" y="945"/>
                </a:lnTo>
                <a:lnTo>
                  <a:pt x="611" y="946"/>
                </a:lnTo>
                <a:lnTo>
                  <a:pt x="596" y="947"/>
                </a:lnTo>
                <a:lnTo>
                  <a:pt x="582" y="949"/>
                </a:lnTo>
                <a:lnTo>
                  <a:pt x="568" y="952"/>
                </a:lnTo>
                <a:lnTo>
                  <a:pt x="554" y="954"/>
                </a:lnTo>
                <a:lnTo>
                  <a:pt x="530" y="961"/>
                </a:lnTo>
                <a:lnTo>
                  <a:pt x="519" y="964"/>
                </a:lnTo>
                <a:lnTo>
                  <a:pt x="509" y="968"/>
                </a:lnTo>
                <a:lnTo>
                  <a:pt x="499" y="971"/>
                </a:lnTo>
                <a:lnTo>
                  <a:pt x="490" y="975"/>
                </a:lnTo>
                <a:lnTo>
                  <a:pt x="476" y="982"/>
                </a:lnTo>
                <a:lnTo>
                  <a:pt x="465" y="988"/>
                </a:lnTo>
                <a:lnTo>
                  <a:pt x="474" y="990"/>
                </a:lnTo>
                <a:lnTo>
                  <a:pt x="484" y="992"/>
                </a:lnTo>
                <a:lnTo>
                  <a:pt x="504" y="996"/>
                </a:lnTo>
                <a:lnTo>
                  <a:pt x="524" y="1001"/>
                </a:lnTo>
                <a:lnTo>
                  <a:pt x="544" y="1008"/>
                </a:lnTo>
                <a:lnTo>
                  <a:pt x="565" y="1015"/>
                </a:lnTo>
                <a:lnTo>
                  <a:pt x="585" y="1024"/>
                </a:lnTo>
                <a:lnTo>
                  <a:pt x="604" y="1033"/>
                </a:lnTo>
                <a:lnTo>
                  <a:pt x="623" y="1044"/>
                </a:lnTo>
                <a:lnTo>
                  <a:pt x="632" y="1049"/>
                </a:lnTo>
                <a:lnTo>
                  <a:pt x="640" y="1055"/>
                </a:lnTo>
                <a:lnTo>
                  <a:pt x="656" y="1068"/>
                </a:lnTo>
                <a:lnTo>
                  <a:pt x="664" y="1074"/>
                </a:lnTo>
                <a:lnTo>
                  <a:pt x="671" y="1081"/>
                </a:lnTo>
                <a:lnTo>
                  <a:pt x="677" y="1089"/>
                </a:lnTo>
                <a:lnTo>
                  <a:pt x="683" y="1096"/>
                </a:lnTo>
                <a:lnTo>
                  <a:pt x="686" y="1100"/>
                </a:lnTo>
                <a:lnTo>
                  <a:pt x="689" y="1104"/>
                </a:lnTo>
                <a:lnTo>
                  <a:pt x="693" y="1112"/>
                </a:lnTo>
                <a:lnTo>
                  <a:pt x="697" y="1120"/>
                </a:lnTo>
                <a:lnTo>
                  <a:pt x="701" y="1129"/>
                </a:lnTo>
                <a:lnTo>
                  <a:pt x="704" y="1137"/>
                </a:lnTo>
                <a:lnTo>
                  <a:pt x="706" y="1146"/>
                </a:lnTo>
                <a:lnTo>
                  <a:pt x="707" y="1156"/>
                </a:lnTo>
                <a:lnTo>
                  <a:pt x="707" y="1165"/>
                </a:lnTo>
                <a:lnTo>
                  <a:pt x="707" y="1173"/>
                </a:lnTo>
                <a:lnTo>
                  <a:pt x="706" y="1181"/>
                </a:lnTo>
                <a:lnTo>
                  <a:pt x="705" y="1189"/>
                </a:lnTo>
                <a:lnTo>
                  <a:pt x="703" y="1196"/>
                </a:lnTo>
                <a:lnTo>
                  <a:pt x="701" y="1202"/>
                </a:lnTo>
                <a:lnTo>
                  <a:pt x="698" y="1209"/>
                </a:lnTo>
                <a:lnTo>
                  <a:pt x="694" y="1215"/>
                </a:lnTo>
                <a:lnTo>
                  <a:pt x="691" y="1220"/>
                </a:lnTo>
                <a:lnTo>
                  <a:pt x="687" y="1225"/>
                </a:lnTo>
                <a:lnTo>
                  <a:pt x="682" y="1230"/>
                </a:lnTo>
                <a:lnTo>
                  <a:pt x="677" y="1234"/>
                </a:lnTo>
                <a:lnTo>
                  <a:pt x="672" y="1238"/>
                </a:lnTo>
                <a:lnTo>
                  <a:pt x="667" y="1242"/>
                </a:lnTo>
                <a:lnTo>
                  <a:pt x="661" y="1245"/>
                </a:lnTo>
                <a:lnTo>
                  <a:pt x="655" y="1247"/>
                </a:lnTo>
                <a:lnTo>
                  <a:pt x="648" y="1249"/>
                </a:lnTo>
                <a:lnTo>
                  <a:pt x="642" y="1250"/>
                </a:lnTo>
                <a:lnTo>
                  <a:pt x="635" y="1251"/>
                </a:lnTo>
                <a:lnTo>
                  <a:pt x="628" y="1252"/>
                </a:lnTo>
                <a:lnTo>
                  <a:pt x="621" y="1251"/>
                </a:lnTo>
                <a:lnTo>
                  <a:pt x="614" y="1251"/>
                </a:lnTo>
                <a:lnTo>
                  <a:pt x="606" y="1249"/>
                </a:lnTo>
                <a:lnTo>
                  <a:pt x="599" y="1247"/>
                </a:lnTo>
                <a:lnTo>
                  <a:pt x="591" y="1245"/>
                </a:lnTo>
                <a:lnTo>
                  <a:pt x="583" y="1242"/>
                </a:lnTo>
                <a:lnTo>
                  <a:pt x="576" y="1238"/>
                </a:lnTo>
                <a:lnTo>
                  <a:pt x="568" y="1234"/>
                </a:lnTo>
                <a:lnTo>
                  <a:pt x="560" y="1229"/>
                </a:lnTo>
                <a:lnTo>
                  <a:pt x="552" y="1224"/>
                </a:lnTo>
                <a:lnTo>
                  <a:pt x="545" y="1217"/>
                </a:lnTo>
                <a:lnTo>
                  <a:pt x="537" y="1210"/>
                </a:lnTo>
                <a:lnTo>
                  <a:pt x="529" y="1203"/>
                </a:lnTo>
                <a:lnTo>
                  <a:pt x="521" y="1194"/>
                </a:lnTo>
                <a:lnTo>
                  <a:pt x="512" y="1185"/>
                </a:lnTo>
                <a:lnTo>
                  <a:pt x="503" y="1177"/>
                </a:lnTo>
                <a:lnTo>
                  <a:pt x="494" y="1169"/>
                </a:lnTo>
                <a:lnTo>
                  <a:pt x="485" y="1161"/>
                </a:lnTo>
                <a:lnTo>
                  <a:pt x="476" y="1153"/>
                </a:lnTo>
                <a:lnTo>
                  <a:pt x="456" y="1137"/>
                </a:lnTo>
                <a:lnTo>
                  <a:pt x="436" y="1123"/>
                </a:lnTo>
                <a:lnTo>
                  <a:pt x="415" y="1109"/>
                </a:lnTo>
                <a:lnTo>
                  <a:pt x="404" y="1103"/>
                </a:lnTo>
                <a:lnTo>
                  <a:pt x="393" y="1096"/>
                </a:lnTo>
                <a:lnTo>
                  <a:pt x="371" y="1085"/>
                </a:lnTo>
                <a:lnTo>
                  <a:pt x="359" y="1079"/>
                </a:lnTo>
                <a:lnTo>
                  <a:pt x="348" y="1074"/>
                </a:lnTo>
                <a:lnTo>
                  <a:pt x="336" y="1069"/>
                </a:lnTo>
                <a:lnTo>
                  <a:pt x="324" y="1065"/>
                </a:lnTo>
                <a:lnTo>
                  <a:pt x="312" y="1061"/>
                </a:lnTo>
                <a:lnTo>
                  <a:pt x="300" y="1057"/>
                </a:lnTo>
                <a:lnTo>
                  <a:pt x="288" y="1053"/>
                </a:lnTo>
                <a:lnTo>
                  <a:pt x="276" y="1050"/>
                </a:lnTo>
                <a:lnTo>
                  <a:pt x="250" y="1045"/>
                </a:lnTo>
                <a:lnTo>
                  <a:pt x="238" y="1042"/>
                </a:lnTo>
                <a:lnTo>
                  <a:pt x="225" y="1041"/>
                </a:lnTo>
                <a:lnTo>
                  <a:pt x="212" y="1039"/>
                </a:lnTo>
                <a:lnTo>
                  <a:pt x="198" y="1038"/>
                </a:lnTo>
                <a:lnTo>
                  <a:pt x="172" y="1037"/>
                </a:lnTo>
                <a:lnTo>
                  <a:pt x="159" y="1038"/>
                </a:lnTo>
                <a:lnTo>
                  <a:pt x="145" y="1038"/>
                </a:lnTo>
                <a:lnTo>
                  <a:pt x="132" y="1040"/>
                </a:lnTo>
                <a:lnTo>
                  <a:pt x="119" y="1041"/>
                </a:lnTo>
                <a:lnTo>
                  <a:pt x="107" y="1044"/>
                </a:lnTo>
                <a:lnTo>
                  <a:pt x="94" y="1046"/>
                </a:lnTo>
                <a:lnTo>
                  <a:pt x="82" y="1049"/>
                </a:lnTo>
                <a:lnTo>
                  <a:pt x="71" y="1052"/>
                </a:lnTo>
                <a:lnTo>
                  <a:pt x="60" y="1056"/>
                </a:lnTo>
                <a:lnTo>
                  <a:pt x="49" y="1060"/>
                </a:lnTo>
                <a:lnTo>
                  <a:pt x="39" y="1064"/>
                </a:lnTo>
                <a:lnTo>
                  <a:pt x="30" y="1069"/>
                </a:lnTo>
                <a:lnTo>
                  <a:pt x="21" y="1074"/>
                </a:lnTo>
                <a:lnTo>
                  <a:pt x="13" y="1079"/>
                </a:lnTo>
                <a:lnTo>
                  <a:pt x="6" y="1084"/>
                </a:lnTo>
                <a:lnTo>
                  <a:pt x="3" y="1087"/>
                </a:lnTo>
                <a:lnTo>
                  <a:pt x="0" y="1089"/>
                </a:lnTo>
                <a:lnTo>
                  <a:pt x="16" y="1091"/>
                </a:lnTo>
                <a:lnTo>
                  <a:pt x="31" y="1094"/>
                </a:lnTo>
                <a:lnTo>
                  <a:pt x="46" y="1097"/>
                </a:lnTo>
                <a:lnTo>
                  <a:pt x="61" y="1101"/>
                </a:lnTo>
                <a:lnTo>
                  <a:pt x="75" y="1105"/>
                </a:lnTo>
                <a:lnTo>
                  <a:pt x="89" y="1110"/>
                </a:lnTo>
                <a:lnTo>
                  <a:pt x="102" y="1115"/>
                </a:lnTo>
                <a:lnTo>
                  <a:pt x="116" y="1121"/>
                </a:lnTo>
                <a:lnTo>
                  <a:pt x="129" y="1128"/>
                </a:lnTo>
                <a:lnTo>
                  <a:pt x="141" y="1135"/>
                </a:lnTo>
                <a:lnTo>
                  <a:pt x="154" y="1143"/>
                </a:lnTo>
                <a:lnTo>
                  <a:pt x="166" y="1151"/>
                </a:lnTo>
                <a:lnTo>
                  <a:pt x="178" y="1160"/>
                </a:lnTo>
                <a:lnTo>
                  <a:pt x="189" y="1170"/>
                </a:lnTo>
                <a:lnTo>
                  <a:pt x="201" y="1180"/>
                </a:lnTo>
                <a:lnTo>
                  <a:pt x="212" y="1191"/>
                </a:lnTo>
                <a:lnTo>
                  <a:pt x="223" y="1203"/>
                </a:lnTo>
                <a:lnTo>
                  <a:pt x="234" y="1215"/>
                </a:lnTo>
                <a:lnTo>
                  <a:pt x="245" y="1228"/>
                </a:lnTo>
                <a:lnTo>
                  <a:pt x="255" y="1242"/>
                </a:lnTo>
                <a:lnTo>
                  <a:pt x="266" y="1256"/>
                </a:lnTo>
                <a:lnTo>
                  <a:pt x="276" y="1271"/>
                </a:lnTo>
                <a:lnTo>
                  <a:pt x="296" y="1303"/>
                </a:lnTo>
                <a:lnTo>
                  <a:pt x="307" y="1320"/>
                </a:lnTo>
                <a:lnTo>
                  <a:pt x="316" y="1338"/>
                </a:lnTo>
                <a:lnTo>
                  <a:pt x="326" y="1357"/>
                </a:lnTo>
                <a:lnTo>
                  <a:pt x="336" y="1376"/>
                </a:lnTo>
                <a:lnTo>
                  <a:pt x="356" y="1417"/>
                </a:lnTo>
                <a:lnTo>
                  <a:pt x="376" y="1461"/>
                </a:lnTo>
                <a:lnTo>
                  <a:pt x="387" y="1487"/>
                </a:lnTo>
                <a:lnTo>
                  <a:pt x="399" y="1512"/>
                </a:lnTo>
                <a:lnTo>
                  <a:pt x="412" y="1537"/>
                </a:lnTo>
                <a:lnTo>
                  <a:pt x="426" y="1561"/>
                </a:lnTo>
                <a:lnTo>
                  <a:pt x="442" y="1584"/>
                </a:lnTo>
                <a:lnTo>
                  <a:pt x="450" y="1595"/>
                </a:lnTo>
                <a:lnTo>
                  <a:pt x="458" y="1606"/>
                </a:lnTo>
                <a:lnTo>
                  <a:pt x="467" y="1616"/>
                </a:lnTo>
                <a:lnTo>
                  <a:pt x="477" y="1627"/>
                </a:lnTo>
                <a:lnTo>
                  <a:pt x="486" y="1637"/>
                </a:lnTo>
                <a:lnTo>
                  <a:pt x="496" y="1646"/>
                </a:lnTo>
                <a:lnTo>
                  <a:pt x="507" y="1655"/>
                </a:lnTo>
                <a:lnTo>
                  <a:pt x="518" y="1664"/>
                </a:lnTo>
                <a:lnTo>
                  <a:pt x="529" y="1672"/>
                </a:lnTo>
                <a:lnTo>
                  <a:pt x="542" y="1680"/>
                </a:lnTo>
                <a:lnTo>
                  <a:pt x="554" y="1688"/>
                </a:lnTo>
                <a:lnTo>
                  <a:pt x="567" y="1694"/>
                </a:lnTo>
                <a:lnTo>
                  <a:pt x="581" y="1701"/>
                </a:lnTo>
                <a:lnTo>
                  <a:pt x="595" y="1707"/>
                </a:lnTo>
                <a:lnTo>
                  <a:pt x="610" y="1712"/>
                </a:lnTo>
                <a:lnTo>
                  <a:pt x="618" y="1714"/>
                </a:lnTo>
                <a:lnTo>
                  <a:pt x="625" y="1716"/>
                </a:lnTo>
                <a:lnTo>
                  <a:pt x="641" y="1720"/>
                </a:lnTo>
                <a:lnTo>
                  <a:pt x="658" y="1724"/>
                </a:lnTo>
                <a:lnTo>
                  <a:pt x="676" y="1726"/>
                </a:lnTo>
                <a:lnTo>
                  <a:pt x="694" y="1728"/>
                </a:lnTo>
                <a:lnTo>
                  <a:pt x="713" y="1730"/>
                </a:lnTo>
                <a:lnTo>
                  <a:pt x="732" y="1730"/>
                </a:lnTo>
                <a:lnTo>
                  <a:pt x="751" y="1730"/>
                </a:lnTo>
                <a:lnTo>
                  <a:pt x="770" y="1729"/>
                </a:lnTo>
                <a:lnTo>
                  <a:pt x="811" y="1725"/>
                </a:lnTo>
                <a:lnTo>
                  <a:pt x="853" y="1721"/>
                </a:lnTo>
                <a:lnTo>
                  <a:pt x="874" y="1719"/>
                </a:lnTo>
                <a:lnTo>
                  <a:pt x="896" y="1718"/>
                </a:lnTo>
                <a:lnTo>
                  <a:pt x="917" y="1718"/>
                </a:lnTo>
                <a:lnTo>
                  <a:pt x="939" y="1719"/>
                </a:lnTo>
                <a:lnTo>
                  <a:pt x="949" y="1720"/>
                </a:lnTo>
                <a:lnTo>
                  <a:pt x="959" y="1721"/>
                </a:lnTo>
                <a:lnTo>
                  <a:pt x="969" y="1723"/>
                </a:lnTo>
                <a:lnTo>
                  <a:pt x="979" y="1725"/>
                </a:lnTo>
                <a:lnTo>
                  <a:pt x="988" y="1728"/>
                </a:lnTo>
                <a:lnTo>
                  <a:pt x="997" y="1731"/>
                </a:lnTo>
                <a:lnTo>
                  <a:pt x="1007" y="1735"/>
                </a:lnTo>
                <a:lnTo>
                  <a:pt x="1015" y="1739"/>
                </a:lnTo>
                <a:lnTo>
                  <a:pt x="1024" y="1744"/>
                </a:lnTo>
                <a:lnTo>
                  <a:pt x="1032" y="1750"/>
                </a:lnTo>
                <a:lnTo>
                  <a:pt x="1040" y="1756"/>
                </a:lnTo>
                <a:lnTo>
                  <a:pt x="1048" y="1763"/>
                </a:lnTo>
                <a:lnTo>
                  <a:pt x="1052" y="1766"/>
                </a:lnTo>
                <a:lnTo>
                  <a:pt x="1055" y="1770"/>
                </a:lnTo>
                <a:lnTo>
                  <a:pt x="1061" y="1777"/>
                </a:lnTo>
                <a:lnTo>
                  <a:pt x="1067" y="1784"/>
                </a:lnTo>
                <a:lnTo>
                  <a:pt x="1072" y="1791"/>
                </a:lnTo>
                <a:lnTo>
                  <a:pt x="1077" y="1799"/>
                </a:lnTo>
                <a:lnTo>
                  <a:pt x="1081" y="1806"/>
                </a:lnTo>
                <a:lnTo>
                  <a:pt x="1085" y="1814"/>
                </a:lnTo>
                <a:lnTo>
                  <a:pt x="1089" y="1822"/>
                </a:lnTo>
                <a:lnTo>
                  <a:pt x="1095" y="1837"/>
                </a:lnTo>
                <a:lnTo>
                  <a:pt x="1100" y="1853"/>
                </a:lnTo>
                <a:lnTo>
                  <a:pt x="1102" y="1861"/>
                </a:lnTo>
                <a:lnTo>
                  <a:pt x="1103" y="1869"/>
                </a:lnTo>
                <a:lnTo>
                  <a:pt x="1107" y="1885"/>
                </a:lnTo>
                <a:lnTo>
                  <a:pt x="1109" y="1901"/>
                </a:lnTo>
                <a:lnTo>
                  <a:pt x="1112" y="1917"/>
                </a:lnTo>
                <a:lnTo>
                  <a:pt x="1114" y="1933"/>
                </a:lnTo>
                <a:lnTo>
                  <a:pt x="1116" y="1949"/>
                </a:lnTo>
                <a:lnTo>
                  <a:pt x="1120" y="1965"/>
                </a:lnTo>
                <a:lnTo>
                  <a:pt x="1121" y="1973"/>
                </a:lnTo>
                <a:lnTo>
                  <a:pt x="1123" y="1980"/>
                </a:lnTo>
                <a:lnTo>
                  <a:pt x="1128" y="1995"/>
                </a:lnTo>
                <a:lnTo>
                  <a:pt x="1131" y="2003"/>
                </a:lnTo>
                <a:lnTo>
                  <a:pt x="1134" y="2010"/>
                </a:lnTo>
                <a:lnTo>
                  <a:pt x="1143" y="2028"/>
                </a:lnTo>
                <a:lnTo>
                  <a:pt x="1153" y="2045"/>
                </a:lnTo>
                <a:lnTo>
                  <a:pt x="1158" y="2053"/>
                </a:lnTo>
                <a:lnTo>
                  <a:pt x="1164" y="2060"/>
                </a:lnTo>
                <a:lnTo>
                  <a:pt x="1170" y="2068"/>
                </a:lnTo>
                <a:lnTo>
                  <a:pt x="1176" y="2075"/>
                </a:lnTo>
                <a:lnTo>
                  <a:pt x="1183" y="2082"/>
                </a:lnTo>
                <a:lnTo>
                  <a:pt x="1190" y="2088"/>
                </a:lnTo>
                <a:lnTo>
                  <a:pt x="1198" y="2095"/>
                </a:lnTo>
                <a:lnTo>
                  <a:pt x="1205" y="2101"/>
                </a:lnTo>
                <a:lnTo>
                  <a:pt x="1213" y="2107"/>
                </a:lnTo>
                <a:lnTo>
                  <a:pt x="1222" y="2112"/>
                </a:lnTo>
                <a:lnTo>
                  <a:pt x="1231" y="2117"/>
                </a:lnTo>
                <a:lnTo>
                  <a:pt x="1240" y="2122"/>
                </a:lnTo>
                <a:lnTo>
                  <a:pt x="1250" y="2127"/>
                </a:lnTo>
                <a:lnTo>
                  <a:pt x="1260" y="2132"/>
                </a:lnTo>
                <a:lnTo>
                  <a:pt x="1270" y="2136"/>
                </a:lnTo>
                <a:lnTo>
                  <a:pt x="1281" y="2140"/>
                </a:lnTo>
                <a:lnTo>
                  <a:pt x="1304" y="2147"/>
                </a:lnTo>
                <a:lnTo>
                  <a:pt x="1329" y="2153"/>
                </a:lnTo>
                <a:lnTo>
                  <a:pt x="1342" y="2156"/>
                </a:lnTo>
                <a:lnTo>
                  <a:pt x="1356" y="2158"/>
                </a:lnTo>
                <a:lnTo>
                  <a:pt x="1384" y="2163"/>
                </a:lnTo>
                <a:lnTo>
                  <a:pt x="1415" y="2166"/>
                </a:lnTo>
                <a:lnTo>
                  <a:pt x="1431" y="2167"/>
                </a:lnTo>
                <a:lnTo>
                  <a:pt x="1447" y="2168"/>
                </a:lnTo>
                <a:lnTo>
                  <a:pt x="1433" y="2179"/>
                </a:lnTo>
                <a:lnTo>
                  <a:pt x="1417" y="2189"/>
                </a:lnTo>
                <a:lnTo>
                  <a:pt x="1401" y="2198"/>
                </a:lnTo>
                <a:lnTo>
                  <a:pt x="1383" y="2205"/>
                </a:lnTo>
                <a:lnTo>
                  <a:pt x="1374" y="2209"/>
                </a:lnTo>
                <a:lnTo>
                  <a:pt x="1364" y="2212"/>
                </a:lnTo>
                <a:lnTo>
                  <a:pt x="1355" y="2215"/>
                </a:lnTo>
                <a:lnTo>
                  <a:pt x="1345" y="2218"/>
                </a:lnTo>
                <a:lnTo>
                  <a:pt x="1335" y="2220"/>
                </a:lnTo>
                <a:lnTo>
                  <a:pt x="1325" y="2222"/>
                </a:lnTo>
                <a:lnTo>
                  <a:pt x="1315" y="2224"/>
                </a:lnTo>
                <a:lnTo>
                  <a:pt x="1305" y="2226"/>
                </a:lnTo>
                <a:lnTo>
                  <a:pt x="1283" y="2229"/>
                </a:lnTo>
                <a:lnTo>
                  <a:pt x="1262" y="2231"/>
                </a:lnTo>
                <a:lnTo>
                  <a:pt x="1240" y="2231"/>
                </a:lnTo>
                <a:lnTo>
                  <a:pt x="1217" y="2231"/>
                </a:lnTo>
                <a:lnTo>
                  <a:pt x="1195" y="2231"/>
                </a:lnTo>
                <a:lnTo>
                  <a:pt x="1172" y="2229"/>
                </a:lnTo>
                <a:lnTo>
                  <a:pt x="1149" y="2227"/>
                </a:lnTo>
                <a:lnTo>
                  <a:pt x="1126" y="2223"/>
                </a:lnTo>
                <a:lnTo>
                  <a:pt x="1103" y="2220"/>
                </a:lnTo>
                <a:lnTo>
                  <a:pt x="1081" y="2215"/>
                </a:lnTo>
                <a:lnTo>
                  <a:pt x="1058" y="2210"/>
                </a:lnTo>
                <a:lnTo>
                  <a:pt x="1047" y="2207"/>
                </a:lnTo>
                <a:lnTo>
                  <a:pt x="1036" y="2204"/>
                </a:lnTo>
                <a:lnTo>
                  <a:pt x="1015" y="2197"/>
                </a:lnTo>
                <a:lnTo>
                  <a:pt x="993" y="2190"/>
                </a:lnTo>
                <a:lnTo>
                  <a:pt x="973" y="2182"/>
                </a:lnTo>
                <a:lnTo>
                  <a:pt x="953" y="2174"/>
                </a:lnTo>
                <a:lnTo>
                  <a:pt x="933" y="2165"/>
                </a:lnTo>
                <a:lnTo>
                  <a:pt x="914" y="2156"/>
                </a:lnTo>
                <a:lnTo>
                  <a:pt x="896" y="2146"/>
                </a:lnTo>
                <a:lnTo>
                  <a:pt x="880" y="2136"/>
                </a:lnTo>
                <a:lnTo>
                  <a:pt x="864" y="2125"/>
                </a:lnTo>
                <a:lnTo>
                  <a:pt x="850" y="2114"/>
                </a:lnTo>
                <a:lnTo>
                  <a:pt x="837" y="2103"/>
                </a:lnTo>
                <a:lnTo>
                  <a:pt x="830" y="2097"/>
                </a:lnTo>
                <a:lnTo>
                  <a:pt x="825" y="2091"/>
                </a:lnTo>
                <a:lnTo>
                  <a:pt x="826" y="2106"/>
                </a:lnTo>
                <a:lnTo>
                  <a:pt x="827" y="2121"/>
                </a:lnTo>
                <a:lnTo>
                  <a:pt x="830" y="2150"/>
                </a:lnTo>
                <a:lnTo>
                  <a:pt x="833" y="2165"/>
                </a:lnTo>
                <a:lnTo>
                  <a:pt x="835" y="2179"/>
                </a:lnTo>
                <a:lnTo>
                  <a:pt x="838" y="2193"/>
                </a:lnTo>
                <a:lnTo>
                  <a:pt x="842" y="2208"/>
                </a:lnTo>
                <a:lnTo>
                  <a:pt x="845" y="2222"/>
                </a:lnTo>
                <a:lnTo>
                  <a:pt x="849" y="2236"/>
                </a:lnTo>
                <a:lnTo>
                  <a:pt x="854" y="2249"/>
                </a:lnTo>
                <a:lnTo>
                  <a:pt x="858" y="2263"/>
                </a:lnTo>
                <a:lnTo>
                  <a:pt x="869" y="2290"/>
                </a:lnTo>
                <a:lnTo>
                  <a:pt x="881" y="2316"/>
                </a:lnTo>
                <a:lnTo>
                  <a:pt x="887" y="2329"/>
                </a:lnTo>
                <a:lnTo>
                  <a:pt x="894" y="2342"/>
                </a:lnTo>
                <a:lnTo>
                  <a:pt x="908" y="2367"/>
                </a:lnTo>
                <a:lnTo>
                  <a:pt x="916" y="2379"/>
                </a:lnTo>
                <a:lnTo>
                  <a:pt x="925" y="2390"/>
                </a:lnTo>
                <a:lnTo>
                  <a:pt x="934" y="2402"/>
                </a:lnTo>
                <a:lnTo>
                  <a:pt x="943" y="2413"/>
                </a:lnTo>
                <a:lnTo>
                  <a:pt x="952" y="2424"/>
                </a:lnTo>
                <a:lnTo>
                  <a:pt x="961" y="2435"/>
                </a:lnTo>
                <a:lnTo>
                  <a:pt x="971" y="2445"/>
                </a:lnTo>
                <a:lnTo>
                  <a:pt x="982" y="2456"/>
                </a:lnTo>
                <a:lnTo>
                  <a:pt x="992" y="2465"/>
                </a:lnTo>
                <a:lnTo>
                  <a:pt x="1003" y="2475"/>
                </a:lnTo>
                <a:lnTo>
                  <a:pt x="1015" y="2484"/>
                </a:lnTo>
                <a:lnTo>
                  <a:pt x="1026" y="2493"/>
                </a:lnTo>
                <a:lnTo>
                  <a:pt x="1038" y="2502"/>
                </a:lnTo>
                <a:lnTo>
                  <a:pt x="1051" y="2510"/>
                </a:lnTo>
                <a:lnTo>
                  <a:pt x="1063" y="2518"/>
                </a:lnTo>
                <a:lnTo>
                  <a:pt x="1076" y="2526"/>
                </a:lnTo>
                <a:lnTo>
                  <a:pt x="1090" y="2533"/>
                </a:lnTo>
                <a:lnTo>
                  <a:pt x="1104" y="2540"/>
                </a:lnTo>
                <a:lnTo>
                  <a:pt x="1118" y="2546"/>
                </a:lnTo>
                <a:lnTo>
                  <a:pt x="1132" y="2552"/>
                </a:lnTo>
                <a:lnTo>
                  <a:pt x="1147" y="2558"/>
                </a:lnTo>
                <a:lnTo>
                  <a:pt x="1162" y="2563"/>
                </a:lnTo>
                <a:lnTo>
                  <a:pt x="1178" y="2568"/>
                </a:lnTo>
                <a:lnTo>
                  <a:pt x="1194" y="2573"/>
                </a:lnTo>
                <a:lnTo>
                  <a:pt x="1210" y="2577"/>
                </a:lnTo>
                <a:lnTo>
                  <a:pt x="1227" y="2580"/>
                </a:lnTo>
                <a:lnTo>
                  <a:pt x="1243" y="2584"/>
                </a:lnTo>
                <a:lnTo>
                  <a:pt x="1261" y="2587"/>
                </a:lnTo>
                <a:lnTo>
                  <a:pt x="1278" y="2589"/>
                </a:lnTo>
                <a:lnTo>
                  <a:pt x="1297" y="2591"/>
                </a:lnTo>
                <a:lnTo>
                  <a:pt x="1315" y="2592"/>
                </a:lnTo>
                <a:lnTo>
                  <a:pt x="1334" y="2593"/>
                </a:lnTo>
                <a:lnTo>
                  <a:pt x="1353" y="2593"/>
                </a:lnTo>
                <a:lnTo>
                  <a:pt x="1372" y="2592"/>
                </a:lnTo>
                <a:lnTo>
                  <a:pt x="1412" y="2590"/>
                </a:lnTo>
                <a:lnTo>
                  <a:pt x="1433" y="2588"/>
                </a:lnTo>
                <a:lnTo>
                  <a:pt x="1454" y="2586"/>
                </a:lnTo>
                <a:lnTo>
                  <a:pt x="1475" y="2582"/>
                </a:lnTo>
                <a:lnTo>
                  <a:pt x="1496" y="2578"/>
                </a:lnTo>
                <a:lnTo>
                  <a:pt x="1518" y="2574"/>
                </a:lnTo>
                <a:lnTo>
                  <a:pt x="1541" y="2569"/>
                </a:lnTo>
                <a:lnTo>
                  <a:pt x="1563" y="2564"/>
                </a:lnTo>
                <a:lnTo>
                  <a:pt x="1586" y="2558"/>
                </a:lnTo>
                <a:lnTo>
                  <a:pt x="1602" y="2554"/>
                </a:lnTo>
                <a:lnTo>
                  <a:pt x="1618" y="2551"/>
                </a:lnTo>
                <a:lnTo>
                  <a:pt x="1632" y="2549"/>
                </a:lnTo>
                <a:lnTo>
                  <a:pt x="1646" y="2548"/>
                </a:lnTo>
                <a:lnTo>
                  <a:pt x="1660" y="2548"/>
                </a:lnTo>
                <a:lnTo>
                  <a:pt x="1666" y="2548"/>
                </a:lnTo>
                <a:lnTo>
                  <a:pt x="1673" y="2549"/>
                </a:lnTo>
                <a:lnTo>
                  <a:pt x="1679" y="2550"/>
                </a:lnTo>
                <a:lnTo>
                  <a:pt x="1685" y="2552"/>
                </a:lnTo>
                <a:lnTo>
                  <a:pt x="1697" y="2555"/>
                </a:lnTo>
                <a:lnTo>
                  <a:pt x="1702" y="2557"/>
                </a:lnTo>
                <a:lnTo>
                  <a:pt x="1708" y="2560"/>
                </a:lnTo>
                <a:lnTo>
                  <a:pt x="1713" y="2563"/>
                </a:lnTo>
                <a:lnTo>
                  <a:pt x="1718" y="2566"/>
                </a:lnTo>
                <a:lnTo>
                  <a:pt x="1723" y="2570"/>
                </a:lnTo>
                <a:lnTo>
                  <a:pt x="1728" y="2574"/>
                </a:lnTo>
                <a:lnTo>
                  <a:pt x="1733" y="2578"/>
                </a:lnTo>
                <a:lnTo>
                  <a:pt x="1737" y="2584"/>
                </a:lnTo>
                <a:lnTo>
                  <a:pt x="1741" y="2589"/>
                </a:lnTo>
                <a:lnTo>
                  <a:pt x="1746" y="2595"/>
                </a:lnTo>
                <a:lnTo>
                  <a:pt x="1750" y="2600"/>
                </a:lnTo>
                <a:lnTo>
                  <a:pt x="1753" y="2607"/>
                </a:lnTo>
                <a:lnTo>
                  <a:pt x="1761" y="2621"/>
                </a:lnTo>
                <a:lnTo>
                  <a:pt x="1764" y="2628"/>
                </a:lnTo>
                <a:lnTo>
                  <a:pt x="1767" y="2636"/>
                </a:lnTo>
                <a:lnTo>
                  <a:pt x="1772" y="2647"/>
                </a:lnTo>
                <a:lnTo>
                  <a:pt x="1776" y="2657"/>
                </a:lnTo>
                <a:lnTo>
                  <a:pt x="1782" y="2667"/>
                </a:lnTo>
                <a:lnTo>
                  <a:pt x="1787" y="2676"/>
                </a:lnTo>
                <a:lnTo>
                  <a:pt x="1793" y="2685"/>
                </a:lnTo>
                <a:lnTo>
                  <a:pt x="1799" y="2693"/>
                </a:lnTo>
                <a:lnTo>
                  <a:pt x="1805" y="2701"/>
                </a:lnTo>
                <a:lnTo>
                  <a:pt x="1812" y="2708"/>
                </a:lnTo>
                <a:lnTo>
                  <a:pt x="1819" y="2715"/>
                </a:lnTo>
                <a:lnTo>
                  <a:pt x="1826" y="2721"/>
                </a:lnTo>
                <a:lnTo>
                  <a:pt x="1833" y="2727"/>
                </a:lnTo>
                <a:lnTo>
                  <a:pt x="1841" y="2732"/>
                </a:lnTo>
                <a:lnTo>
                  <a:pt x="1849" y="2737"/>
                </a:lnTo>
                <a:lnTo>
                  <a:pt x="1857" y="2741"/>
                </a:lnTo>
                <a:lnTo>
                  <a:pt x="1874" y="2749"/>
                </a:lnTo>
                <a:lnTo>
                  <a:pt x="1891" y="2755"/>
                </a:lnTo>
                <a:lnTo>
                  <a:pt x="1909" y="2760"/>
                </a:lnTo>
                <a:lnTo>
                  <a:pt x="1918" y="2762"/>
                </a:lnTo>
                <a:lnTo>
                  <a:pt x="1927" y="2763"/>
                </a:lnTo>
                <a:lnTo>
                  <a:pt x="1936" y="2764"/>
                </a:lnTo>
                <a:lnTo>
                  <a:pt x="1946" y="2765"/>
                </a:lnTo>
                <a:lnTo>
                  <a:pt x="1965" y="2766"/>
                </a:lnTo>
                <a:lnTo>
                  <a:pt x="1984" y="2766"/>
                </a:lnTo>
                <a:lnTo>
                  <a:pt x="2003" y="2765"/>
                </a:lnTo>
                <a:lnTo>
                  <a:pt x="2022" y="2763"/>
                </a:lnTo>
                <a:lnTo>
                  <a:pt x="2065" y="2758"/>
                </a:lnTo>
                <a:lnTo>
                  <a:pt x="2085" y="2757"/>
                </a:lnTo>
                <a:lnTo>
                  <a:pt x="2105" y="2756"/>
                </a:lnTo>
                <a:lnTo>
                  <a:pt x="2144" y="2755"/>
                </a:lnTo>
                <a:lnTo>
                  <a:pt x="2162" y="2755"/>
                </a:lnTo>
                <a:lnTo>
                  <a:pt x="2181" y="2756"/>
                </a:lnTo>
                <a:lnTo>
                  <a:pt x="2198" y="2757"/>
                </a:lnTo>
                <a:lnTo>
                  <a:pt x="2216" y="2759"/>
                </a:lnTo>
                <a:lnTo>
                  <a:pt x="2233" y="2761"/>
                </a:lnTo>
                <a:lnTo>
                  <a:pt x="2249" y="2764"/>
                </a:lnTo>
                <a:lnTo>
                  <a:pt x="2265" y="2768"/>
                </a:lnTo>
                <a:lnTo>
                  <a:pt x="2281" y="2772"/>
                </a:lnTo>
                <a:lnTo>
                  <a:pt x="2297" y="2776"/>
                </a:lnTo>
                <a:lnTo>
                  <a:pt x="2312" y="2781"/>
                </a:lnTo>
                <a:lnTo>
                  <a:pt x="2327" y="2787"/>
                </a:lnTo>
                <a:lnTo>
                  <a:pt x="2341" y="2793"/>
                </a:lnTo>
                <a:lnTo>
                  <a:pt x="2356" y="2799"/>
                </a:lnTo>
                <a:lnTo>
                  <a:pt x="2370" y="2807"/>
                </a:lnTo>
                <a:lnTo>
                  <a:pt x="2384" y="2814"/>
                </a:lnTo>
                <a:lnTo>
                  <a:pt x="2398" y="2823"/>
                </a:lnTo>
                <a:lnTo>
                  <a:pt x="2411" y="2832"/>
                </a:lnTo>
                <a:lnTo>
                  <a:pt x="2425" y="2842"/>
                </a:lnTo>
                <a:lnTo>
                  <a:pt x="2438" y="2852"/>
                </a:lnTo>
                <a:lnTo>
                  <a:pt x="2451" y="2863"/>
                </a:lnTo>
                <a:lnTo>
                  <a:pt x="2464" y="2874"/>
                </a:lnTo>
                <a:lnTo>
                  <a:pt x="2477" y="2886"/>
                </a:lnTo>
                <a:lnTo>
                  <a:pt x="2489" y="2899"/>
                </a:lnTo>
                <a:lnTo>
                  <a:pt x="2502" y="2912"/>
                </a:lnTo>
                <a:lnTo>
                  <a:pt x="2515" y="2926"/>
                </a:lnTo>
                <a:lnTo>
                  <a:pt x="2527" y="2941"/>
                </a:lnTo>
                <a:lnTo>
                  <a:pt x="2529" y="2929"/>
                </a:lnTo>
                <a:lnTo>
                  <a:pt x="2529" y="2916"/>
                </a:lnTo>
                <a:lnTo>
                  <a:pt x="2530" y="2893"/>
                </a:lnTo>
                <a:lnTo>
                  <a:pt x="2530" y="2869"/>
                </a:lnTo>
                <a:lnTo>
                  <a:pt x="2530" y="2858"/>
                </a:lnTo>
                <a:lnTo>
                  <a:pt x="2529" y="2847"/>
                </a:lnTo>
                <a:lnTo>
                  <a:pt x="2526" y="2825"/>
                </a:lnTo>
                <a:lnTo>
                  <a:pt x="2523" y="2803"/>
                </a:lnTo>
                <a:lnTo>
                  <a:pt x="2521" y="2793"/>
                </a:lnTo>
                <a:lnTo>
                  <a:pt x="2518" y="2783"/>
                </a:lnTo>
                <a:lnTo>
                  <a:pt x="2513" y="2762"/>
                </a:lnTo>
                <a:lnTo>
                  <a:pt x="2507" y="2743"/>
                </a:lnTo>
                <a:lnTo>
                  <a:pt x="2500" y="2724"/>
                </a:lnTo>
                <a:lnTo>
                  <a:pt x="2492" y="2705"/>
                </a:lnTo>
                <a:lnTo>
                  <a:pt x="2483" y="2688"/>
                </a:lnTo>
                <a:lnTo>
                  <a:pt x="2474" y="2670"/>
                </a:lnTo>
                <a:lnTo>
                  <a:pt x="2464" y="2654"/>
                </a:lnTo>
                <a:lnTo>
                  <a:pt x="2454" y="2638"/>
                </a:lnTo>
                <a:lnTo>
                  <a:pt x="2443" y="2622"/>
                </a:lnTo>
                <a:lnTo>
                  <a:pt x="2432" y="2607"/>
                </a:lnTo>
                <a:lnTo>
                  <a:pt x="2421" y="2593"/>
                </a:lnTo>
                <a:lnTo>
                  <a:pt x="2409" y="2578"/>
                </a:lnTo>
                <a:lnTo>
                  <a:pt x="2397" y="2564"/>
                </a:lnTo>
                <a:lnTo>
                  <a:pt x="2384" y="2552"/>
                </a:lnTo>
                <a:lnTo>
                  <a:pt x="2372" y="2539"/>
                </a:lnTo>
                <a:lnTo>
                  <a:pt x="2359" y="2528"/>
                </a:lnTo>
                <a:lnTo>
                  <a:pt x="2346" y="2516"/>
                </a:lnTo>
                <a:lnTo>
                  <a:pt x="2333" y="2506"/>
                </a:lnTo>
                <a:lnTo>
                  <a:pt x="2321" y="2496"/>
                </a:lnTo>
                <a:lnTo>
                  <a:pt x="2308" y="2486"/>
                </a:lnTo>
                <a:lnTo>
                  <a:pt x="2296" y="2477"/>
                </a:lnTo>
                <a:lnTo>
                  <a:pt x="2271" y="2460"/>
                </a:lnTo>
                <a:lnTo>
                  <a:pt x="2248" y="2445"/>
                </a:lnTo>
                <a:lnTo>
                  <a:pt x="2238" y="2438"/>
                </a:lnTo>
                <a:lnTo>
                  <a:pt x="2228" y="2432"/>
                </a:lnTo>
                <a:lnTo>
                  <a:pt x="2210" y="2418"/>
                </a:lnTo>
                <a:lnTo>
                  <a:pt x="2195" y="2405"/>
                </a:lnTo>
                <a:lnTo>
                  <a:pt x="2181" y="2392"/>
                </a:lnTo>
                <a:lnTo>
                  <a:pt x="2169" y="2378"/>
                </a:lnTo>
                <a:lnTo>
                  <a:pt x="2164" y="2372"/>
                </a:lnTo>
                <a:lnTo>
                  <a:pt x="2159" y="2365"/>
                </a:lnTo>
                <a:lnTo>
                  <a:pt x="2151" y="2352"/>
                </a:lnTo>
                <a:lnTo>
                  <a:pt x="2143" y="2339"/>
                </a:lnTo>
                <a:lnTo>
                  <a:pt x="2140" y="2333"/>
                </a:lnTo>
                <a:lnTo>
                  <a:pt x="2138" y="2326"/>
                </a:lnTo>
                <a:lnTo>
                  <a:pt x="2133" y="2314"/>
                </a:lnTo>
                <a:lnTo>
                  <a:pt x="2129" y="2301"/>
                </a:lnTo>
                <a:lnTo>
                  <a:pt x="2127" y="2289"/>
                </a:lnTo>
                <a:lnTo>
                  <a:pt x="2125" y="2277"/>
                </a:lnTo>
                <a:lnTo>
                  <a:pt x="2124" y="2265"/>
                </a:lnTo>
                <a:lnTo>
                  <a:pt x="2123" y="2254"/>
                </a:lnTo>
                <a:lnTo>
                  <a:pt x="2122" y="2243"/>
                </a:lnTo>
                <a:lnTo>
                  <a:pt x="2130" y="2252"/>
                </a:lnTo>
                <a:lnTo>
                  <a:pt x="2138" y="2260"/>
                </a:lnTo>
                <a:lnTo>
                  <a:pt x="2146" y="2268"/>
                </a:lnTo>
                <a:lnTo>
                  <a:pt x="2154" y="2276"/>
                </a:lnTo>
                <a:lnTo>
                  <a:pt x="2163" y="2283"/>
                </a:lnTo>
                <a:lnTo>
                  <a:pt x="2171" y="2291"/>
                </a:lnTo>
                <a:lnTo>
                  <a:pt x="2188" y="2304"/>
                </a:lnTo>
                <a:lnTo>
                  <a:pt x="2197" y="2310"/>
                </a:lnTo>
                <a:lnTo>
                  <a:pt x="2206" y="2316"/>
                </a:lnTo>
                <a:lnTo>
                  <a:pt x="2215" y="2322"/>
                </a:lnTo>
                <a:lnTo>
                  <a:pt x="2224" y="2328"/>
                </a:lnTo>
                <a:lnTo>
                  <a:pt x="2243" y="2338"/>
                </a:lnTo>
                <a:lnTo>
                  <a:pt x="2262" y="2347"/>
                </a:lnTo>
                <a:lnTo>
                  <a:pt x="2281" y="2356"/>
                </a:lnTo>
                <a:lnTo>
                  <a:pt x="2300" y="2363"/>
                </a:lnTo>
                <a:lnTo>
                  <a:pt x="2320" y="2370"/>
                </a:lnTo>
                <a:lnTo>
                  <a:pt x="2340" y="2376"/>
                </a:lnTo>
                <a:lnTo>
                  <a:pt x="2361" y="2381"/>
                </a:lnTo>
                <a:lnTo>
                  <a:pt x="2381" y="2385"/>
                </a:lnTo>
                <a:lnTo>
                  <a:pt x="2391" y="2387"/>
                </a:lnTo>
                <a:lnTo>
                  <a:pt x="2402" y="2389"/>
                </a:lnTo>
                <a:lnTo>
                  <a:pt x="2423" y="2393"/>
                </a:lnTo>
                <a:lnTo>
                  <a:pt x="2458" y="2398"/>
                </a:lnTo>
                <a:lnTo>
                  <a:pt x="2492" y="2404"/>
                </a:lnTo>
                <a:lnTo>
                  <a:pt x="2509" y="2407"/>
                </a:lnTo>
                <a:lnTo>
                  <a:pt x="2525" y="2411"/>
                </a:lnTo>
                <a:lnTo>
                  <a:pt x="2541" y="2414"/>
                </a:lnTo>
                <a:lnTo>
                  <a:pt x="2556" y="2418"/>
                </a:lnTo>
                <a:lnTo>
                  <a:pt x="2572" y="2422"/>
                </a:lnTo>
                <a:lnTo>
                  <a:pt x="2587" y="2426"/>
                </a:lnTo>
                <a:lnTo>
                  <a:pt x="2601" y="2431"/>
                </a:lnTo>
                <a:lnTo>
                  <a:pt x="2615" y="2435"/>
                </a:lnTo>
                <a:lnTo>
                  <a:pt x="2643" y="2445"/>
                </a:lnTo>
                <a:lnTo>
                  <a:pt x="2669" y="2456"/>
                </a:lnTo>
                <a:lnTo>
                  <a:pt x="2693" y="2467"/>
                </a:lnTo>
                <a:lnTo>
                  <a:pt x="2717" y="2480"/>
                </a:lnTo>
                <a:lnTo>
                  <a:pt x="2728" y="2487"/>
                </a:lnTo>
                <a:lnTo>
                  <a:pt x="2738" y="2493"/>
                </a:lnTo>
                <a:lnTo>
                  <a:pt x="2749" y="2501"/>
                </a:lnTo>
                <a:lnTo>
                  <a:pt x="2760" y="2508"/>
                </a:lnTo>
                <a:lnTo>
                  <a:pt x="2779" y="2523"/>
                </a:lnTo>
                <a:lnTo>
                  <a:pt x="2788" y="2532"/>
                </a:lnTo>
                <a:lnTo>
                  <a:pt x="2796" y="2540"/>
                </a:lnTo>
                <a:lnTo>
                  <a:pt x="2804" y="2549"/>
                </a:lnTo>
                <a:lnTo>
                  <a:pt x="2812" y="2558"/>
                </a:lnTo>
                <a:lnTo>
                  <a:pt x="2819" y="2567"/>
                </a:lnTo>
                <a:lnTo>
                  <a:pt x="2826" y="2576"/>
                </a:lnTo>
                <a:lnTo>
                  <a:pt x="2827" y="2563"/>
                </a:lnTo>
                <a:lnTo>
                  <a:pt x="2827" y="2550"/>
                </a:lnTo>
                <a:lnTo>
                  <a:pt x="2827" y="2537"/>
                </a:lnTo>
                <a:lnTo>
                  <a:pt x="2827" y="2524"/>
                </a:lnTo>
                <a:lnTo>
                  <a:pt x="2826" y="2512"/>
                </a:lnTo>
                <a:lnTo>
                  <a:pt x="2824" y="2500"/>
                </a:lnTo>
                <a:lnTo>
                  <a:pt x="2822" y="2488"/>
                </a:lnTo>
                <a:lnTo>
                  <a:pt x="2820" y="2477"/>
                </a:lnTo>
                <a:lnTo>
                  <a:pt x="2818" y="2466"/>
                </a:lnTo>
                <a:lnTo>
                  <a:pt x="2815" y="2455"/>
                </a:lnTo>
                <a:lnTo>
                  <a:pt x="2811" y="2445"/>
                </a:lnTo>
                <a:lnTo>
                  <a:pt x="2808" y="2434"/>
                </a:lnTo>
                <a:lnTo>
                  <a:pt x="2804" y="2424"/>
                </a:lnTo>
                <a:lnTo>
                  <a:pt x="2800" y="2415"/>
                </a:lnTo>
                <a:lnTo>
                  <a:pt x="2790" y="2396"/>
                </a:lnTo>
                <a:lnTo>
                  <a:pt x="2780" y="2378"/>
                </a:lnTo>
                <a:lnTo>
                  <a:pt x="2769" y="2361"/>
                </a:lnTo>
                <a:lnTo>
                  <a:pt x="2757" y="2344"/>
                </a:lnTo>
                <a:lnTo>
                  <a:pt x="2743" y="2329"/>
                </a:lnTo>
                <a:lnTo>
                  <a:pt x="2736" y="2321"/>
                </a:lnTo>
                <a:lnTo>
                  <a:pt x="2729" y="2314"/>
                </a:lnTo>
                <a:lnTo>
                  <a:pt x="2715" y="2300"/>
                </a:lnTo>
                <a:lnTo>
                  <a:pt x="2701" y="2286"/>
                </a:lnTo>
                <a:lnTo>
                  <a:pt x="2686" y="2273"/>
                </a:lnTo>
                <a:lnTo>
                  <a:pt x="2657" y="2249"/>
                </a:lnTo>
                <a:lnTo>
                  <a:pt x="2627" y="2225"/>
                </a:lnTo>
                <a:lnTo>
                  <a:pt x="2599" y="2204"/>
                </a:lnTo>
                <a:lnTo>
                  <a:pt x="2573" y="2182"/>
                </a:lnTo>
                <a:lnTo>
                  <a:pt x="2560" y="2172"/>
                </a:lnTo>
                <a:lnTo>
                  <a:pt x="2549" y="2161"/>
                </a:lnTo>
                <a:lnTo>
                  <a:pt x="2538" y="2151"/>
                </a:lnTo>
                <a:lnTo>
                  <a:pt x="2529" y="2141"/>
                </a:lnTo>
                <a:lnTo>
                  <a:pt x="2525" y="2135"/>
                </a:lnTo>
                <a:lnTo>
                  <a:pt x="2521" y="2130"/>
                </a:lnTo>
                <a:lnTo>
                  <a:pt x="2513" y="2119"/>
                </a:lnTo>
                <a:lnTo>
                  <a:pt x="2508" y="2108"/>
                </a:lnTo>
                <a:lnTo>
                  <a:pt x="2505" y="2102"/>
                </a:lnTo>
                <a:lnTo>
                  <a:pt x="2503" y="2097"/>
                </a:lnTo>
                <a:lnTo>
                  <a:pt x="2538" y="2118"/>
                </a:lnTo>
                <a:lnTo>
                  <a:pt x="2555" y="2128"/>
                </a:lnTo>
                <a:lnTo>
                  <a:pt x="2572" y="2136"/>
                </a:lnTo>
                <a:lnTo>
                  <a:pt x="2588" y="2144"/>
                </a:lnTo>
                <a:lnTo>
                  <a:pt x="2604" y="2151"/>
                </a:lnTo>
                <a:lnTo>
                  <a:pt x="2620" y="2157"/>
                </a:lnTo>
                <a:lnTo>
                  <a:pt x="2636" y="2162"/>
                </a:lnTo>
                <a:lnTo>
                  <a:pt x="2651" y="2166"/>
                </a:lnTo>
                <a:lnTo>
                  <a:pt x="2667" y="2170"/>
                </a:lnTo>
                <a:lnTo>
                  <a:pt x="2684" y="2173"/>
                </a:lnTo>
                <a:lnTo>
                  <a:pt x="2700" y="2175"/>
                </a:lnTo>
                <a:lnTo>
                  <a:pt x="2717" y="2176"/>
                </a:lnTo>
                <a:lnTo>
                  <a:pt x="2734" y="2176"/>
                </a:lnTo>
                <a:lnTo>
                  <a:pt x="2752" y="2176"/>
                </a:lnTo>
                <a:lnTo>
                  <a:pt x="2772" y="2175"/>
                </a:lnTo>
                <a:lnTo>
                  <a:pt x="2797" y="2172"/>
                </a:lnTo>
                <a:lnTo>
                  <a:pt x="2823" y="2167"/>
                </a:lnTo>
                <a:lnTo>
                  <a:pt x="2849" y="2162"/>
                </a:lnTo>
                <a:lnTo>
                  <a:pt x="2876" y="2156"/>
                </a:lnTo>
                <a:lnTo>
                  <a:pt x="2903" y="2150"/>
                </a:lnTo>
                <a:lnTo>
                  <a:pt x="2930" y="2145"/>
                </a:lnTo>
                <a:lnTo>
                  <a:pt x="2958" y="2141"/>
                </a:lnTo>
                <a:lnTo>
                  <a:pt x="2971" y="2140"/>
                </a:lnTo>
                <a:lnTo>
                  <a:pt x="2985" y="2139"/>
                </a:lnTo>
                <a:lnTo>
                  <a:pt x="2998" y="2139"/>
                </a:lnTo>
                <a:lnTo>
                  <a:pt x="3012" y="2140"/>
                </a:lnTo>
                <a:lnTo>
                  <a:pt x="3025" y="2141"/>
                </a:lnTo>
                <a:lnTo>
                  <a:pt x="3039" y="2143"/>
                </a:lnTo>
                <a:lnTo>
                  <a:pt x="3052" y="2147"/>
                </a:lnTo>
                <a:lnTo>
                  <a:pt x="3065" y="2151"/>
                </a:lnTo>
                <a:lnTo>
                  <a:pt x="3078" y="2156"/>
                </a:lnTo>
                <a:lnTo>
                  <a:pt x="3091" y="2163"/>
                </a:lnTo>
                <a:lnTo>
                  <a:pt x="3097" y="2166"/>
                </a:lnTo>
                <a:lnTo>
                  <a:pt x="3104" y="2171"/>
                </a:lnTo>
                <a:lnTo>
                  <a:pt x="3110" y="2175"/>
                </a:lnTo>
                <a:lnTo>
                  <a:pt x="3116" y="2180"/>
                </a:lnTo>
                <a:lnTo>
                  <a:pt x="3129" y="2190"/>
                </a:lnTo>
                <a:lnTo>
                  <a:pt x="3141" y="2202"/>
                </a:lnTo>
                <a:lnTo>
                  <a:pt x="3153" y="2215"/>
                </a:lnTo>
                <a:lnTo>
                  <a:pt x="3159" y="2222"/>
                </a:lnTo>
                <a:lnTo>
                  <a:pt x="3165" y="2230"/>
                </a:lnTo>
                <a:lnTo>
                  <a:pt x="3171" y="2238"/>
                </a:lnTo>
                <a:lnTo>
                  <a:pt x="3176" y="2247"/>
                </a:lnTo>
                <a:lnTo>
                  <a:pt x="3188" y="2265"/>
                </a:lnTo>
                <a:lnTo>
                  <a:pt x="3202" y="2256"/>
                </a:lnTo>
                <a:lnTo>
                  <a:pt x="3217" y="2248"/>
                </a:lnTo>
                <a:lnTo>
                  <a:pt x="3232" y="2241"/>
                </a:lnTo>
                <a:lnTo>
                  <a:pt x="3247" y="2234"/>
                </a:lnTo>
                <a:lnTo>
                  <a:pt x="3263" y="2228"/>
                </a:lnTo>
                <a:lnTo>
                  <a:pt x="3278" y="2223"/>
                </a:lnTo>
                <a:lnTo>
                  <a:pt x="3294" y="2218"/>
                </a:lnTo>
                <a:lnTo>
                  <a:pt x="3310" y="2214"/>
                </a:lnTo>
                <a:lnTo>
                  <a:pt x="3326" y="2211"/>
                </a:lnTo>
                <a:lnTo>
                  <a:pt x="3342" y="2209"/>
                </a:lnTo>
                <a:lnTo>
                  <a:pt x="3358" y="2207"/>
                </a:lnTo>
                <a:lnTo>
                  <a:pt x="3374" y="2206"/>
                </a:lnTo>
                <a:lnTo>
                  <a:pt x="3406" y="2205"/>
                </a:lnTo>
                <a:lnTo>
                  <a:pt x="3423" y="2205"/>
                </a:lnTo>
                <a:lnTo>
                  <a:pt x="3439" y="2207"/>
                </a:lnTo>
                <a:lnTo>
                  <a:pt x="3471" y="2210"/>
                </a:lnTo>
                <a:lnTo>
                  <a:pt x="3487" y="2213"/>
                </a:lnTo>
                <a:lnTo>
                  <a:pt x="3503" y="2216"/>
                </a:lnTo>
                <a:lnTo>
                  <a:pt x="3518" y="2220"/>
                </a:lnTo>
                <a:lnTo>
                  <a:pt x="3534" y="2224"/>
                </a:lnTo>
                <a:lnTo>
                  <a:pt x="3549" y="2229"/>
                </a:lnTo>
                <a:lnTo>
                  <a:pt x="3564" y="2234"/>
                </a:lnTo>
                <a:lnTo>
                  <a:pt x="3579" y="2239"/>
                </a:lnTo>
                <a:lnTo>
                  <a:pt x="3594" y="2245"/>
                </a:lnTo>
                <a:lnTo>
                  <a:pt x="3608" y="2251"/>
                </a:lnTo>
                <a:lnTo>
                  <a:pt x="3622" y="2258"/>
                </a:lnTo>
                <a:lnTo>
                  <a:pt x="3636" y="2265"/>
                </a:lnTo>
                <a:lnTo>
                  <a:pt x="3650" y="2272"/>
                </a:lnTo>
                <a:lnTo>
                  <a:pt x="3663" y="2280"/>
                </a:lnTo>
                <a:lnTo>
                  <a:pt x="3676" y="2288"/>
                </a:lnTo>
                <a:close/>
                <a:moveTo>
                  <a:pt x="2010" y="1895"/>
                </a:moveTo>
                <a:lnTo>
                  <a:pt x="1666" y="1895"/>
                </a:lnTo>
                <a:lnTo>
                  <a:pt x="1666" y="1551"/>
                </a:lnTo>
                <a:lnTo>
                  <a:pt x="2010" y="1551"/>
                </a:lnTo>
                <a:lnTo>
                  <a:pt x="2010" y="1895"/>
                </a:lnTo>
                <a:close/>
                <a:moveTo>
                  <a:pt x="1666" y="344"/>
                </a:moveTo>
                <a:lnTo>
                  <a:pt x="2010" y="344"/>
                </a:lnTo>
                <a:lnTo>
                  <a:pt x="2010" y="0"/>
                </a:lnTo>
                <a:lnTo>
                  <a:pt x="1666" y="0"/>
                </a:lnTo>
                <a:lnTo>
                  <a:pt x="1666" y="344"/>
                </a:lnTo>
                <a:close/>
                <a:moveTo>
                  <a:pt x="2010" y="3102"/>
                </a:moveTo>
                <a:lnTo>
                  <a:pt x="1666" y="3102"/>
                </a:lnTo>
                <a:lnTo>
                  <a:pt x="1666" y="3446"/>
                </a:lnTo>
                <a:lnTo>
                  <a:pt x="2010" y="3446"/>
                </a:lnTo>
                <a:lnTo>
                  <a:pt x="2010" y="3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dia kumppani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9DCAB1E6-3380-4638-BBF5-4AB10FDE282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8208963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8208963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8208963" cy="508509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8208963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5" name="Picture Placeholder 2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0344472" y="5659865"/>
            <a:ext cx="1152203" cy="864760"/>
          </a:xfrm>
        </p:spPr>
        <p:txBody>
          <a:bodyPr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kumppanin logo </a:t>
            </a:r>
          </a:p>
        </p:txBody>
      </p:sp>
    </p:spTree>
    <p:extLst>
      <p:ext uri="{BB962C8B-B14F-4D97-AF65-F5344CB8AC3E}">
        <p14:creationId xmlns:p14="http://schemas.microsoft.com/office/powerpoint/2010/main" val="21700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itosdia 2 kumppan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9CE65BA0-195A-4619-9D77-8C48A355493B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200150" y="1125538"/>
            <a:ext cx="8208963" cy="1008062"/>
          </a:xfrm>
        </p:spPr>
        <p:txBody>
          <a:bodyPr anchor="t" anchorCtr="0"/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kiitosteksti.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2348850"/>
            <a:ext cx="8208963" cy="432048"/>
          </a:xfrm>
        </p:spPr>
        <p:txBody>
          <a:bodyPr anchor="b" anchorCtr="0"/>
          <a:lstStyle>
            <a:lvl1pPr marL="0" indent="0" algn="l"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3645031"/>
            <a:ext cx="8208963" cy="129618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2848481"/>
            <a:ext cx="8208963" cy="508509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013220"/>
            <a:ext cx="8208963" cy="86370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4" name="Picture Placeholder 2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0344472" y="5659865"/>
            <a:ext cx="1152203" cy="864760"/>
          </a:xfrm>
        </p:spPr>
        <p:txBody>
          <a:bodyPr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kumppanin logo </a:t>
            </a:r>
          </a:p>
        </p:txBody>
      </p:sp>
    </p:spTree>
    <p:extLst>
      <p:ext uri="{BB962C8B-B14F-4D97-AF65-F5344CB8AC3E}">
        <p14:creationId xmlns:p14="http://schemas.microsoft.com/office/powerpoint/2010/main" val="4015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6FD0-518A-4E31-99C6-F16BE91D3B25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5137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, väliotsikko ja sisältö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0150" y="1125537"/>
            <a:ext cx="9791700" cy="935037"/>
          </a:xfrm>
        </p:spPr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00150" y="2205038"/>
            <a:ext cx="9791700" cy="36718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288BA-6209-43E7-ABC3-9A76B29A52CE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00150" y="764704"/>
            <a:ext cx="9793288" cy="276999"/>
          </a:xfrm>
        </p:spPr>
        <p:txBody>
          <a:bodyPr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i-FI" noProof="0"/>
              <a:t>Lisää alaotsikko napsauttamalla </a:t>
            </a:r>
          </a:p>
        </p:txBody>
      </p:sp>
    </p:spTree>
    <p:extLst>
      <p:ext uri="{BB962C8B-B14F-4D97-AF65-F5344CB8AC3E}">
        <p14:creationId xmlns:p14="http://schemas.microsoft.com/office/powerpoint/2010/main" val="83502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list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noProof="0"/>
              <a:t>Lisää otsikko napsauttamalla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66700" indent="-266700"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b="1" baseline="0">
                <a:solidFill>
                  <a:schemeClr val="accent2"/>
                </a:solidFill>
                <a:latin typeface="+mn-lt"/>
              </a:defRPr>
            </a:lvl1pPr>
            <a:lvl2pPr marL="539750" indent="-266700">
              <a:spcBef>
                <a:spcPts val="800"/>
              </a:spcBef>
              <a:buClr>
                <a:schemeClr val="accent1"/>
              </a:buClr>
              <a:defRPr sz="2000" b="1">
                <a:solidFill>
                  <a:schemeClr val="accent2"/>
                </a:solidFill>
                <a:latin typeface="+mn-lt"/>
              </a:defRPr>
            </a:lvl2pPr>
            <a:lvl3pPr marL="806450" indent="-273050">
              <a:spcBef>
                <a:spcPts val="800"/>
              </a:spcBef>
              <a:buClr>
                <a:schemeClr val="accent1"/>
              </a:buClr>
              <a:defRPr b="1">
                <a:solidFill>
                  <a:schemeClr val="accent2"/>
                </a:solidFill>
                <a:latin typeface="+mn-lt"/>
              </a:defRPr>
            </a:lvl3pPr>
            <a:lvl4pPr marL="1071563" indent="-266700">
              <a:spcBef>
                <a:spcPts val="800"/>
              </a:spcBef>
              <a:buClr>
                <a:schemeClr val="accent1"/>
              </a:buClr>
              <a:defRPr b="1">
                <a:solidFill>
                  <a:schemeClr val="accent2"/>
                </a:solidFill>
                <a:latin typeface="+mn-lt"/>
              </a:defRPr>
            </a:lvl4pPr>
            <a:lvl5pPr marL="1346200" indent="-265113">
              <a:spcBef>
                <a:spcPts val="800"/>
              </a:spcBef>
              <a:buClr>
                <a:schemeClr val="accent1"/>
              </a:buClr>
              <a:defRPr b="1">
                <a:solidFill>
                  <a:schemeClr val="accent2"/>
                </a:solidFill>
                <a:latin typeface="+mn-lt"/>
              </a:defRPr>
            </a:lvl5pPr>
            <a:lvl6pPr marL="1612900" indent="-274638">
              <a:spcBef>
                <a:spcPts val="400"/>
              </a:spcBef>
              <a:defRPr b="1">
                <a:solidFill>
                  <a:schemeClr val="accent1"/>
                </a:solidFill>
                <a:latin typeface="+mn-lt"/>
              </a:defRPr>
            </a:lvl6pPr>
            <a:lvl7pPr marL="1878013" indent="-266700">
              <a:spcBef>
                <a:spcPts val="400"/>
              </a:spcBef>
              <a:defRPr b="1">
                <a:solidFill>
                  <a:schemeClr val="accent1"/>
                </a:solidFill>
                <a:latin typeface="+mn-lt"/>
              </a:defRPr>
            </a:lvl7pPr>
            <a:lvl8pPr marL="2152650" indent="-265113">
              <a:spcBef>
                <a:spcPts val="400"/>
              </a:spcBef>
              <a:tabLst/>
              <a:defRPr b="1">
                <a:solidFill>
                  <a:schemeClr val="accent1"/>
                </a:solidFill>
                <a:latin typeface="+mn-lt"/>
              </a:defRPr>
            </a:lvl8pPr>
            <a:lvl9pPr marL="2419350" indent="-274638">
              <a:spcBef>
                <a:spcPts val="400"/>
              </a:spcBef>
              <a:defRPr b="1">
                <a:solidFill>
                  <a:schemeClr val="accent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listaus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19513" y="6381410"/>
            <a:ext cx="5472112" cy="143215"/>
          </a:xfrm>
        </p:spPr>
        <p:txBody>
          <a:bodyPr/>
          <a:lstStyle/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‹#›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01899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nkilötiedo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ChangeAspect="1"/>
          </p:cNvSpPr>
          <p:nvPr userDrawn="1"/>
        </p:nvSpPr>
        <p:spPr bwMode="auto">
          <a:xfrm flipV="1">
            <a:off x="9384000" y="5273306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722204-A94B-4856-AEC5-A58C0829233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1125538"/>
            <a:ext cx="9791700" cy="503212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2276840"/>
            <a:ext cx="7416200" cy="115216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1628750"/>
            <a:ext cx="9791700" cy="50407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157240"/>
            <a:ext cx="9791700" cy="71968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5" name="Content Placeholder 2"/>
          <p:cNvSpPr>
            <a:spLocks noGrp="1"/>
          </p:cNvSpPr>
          <p:nvPr>
            <p:ph idx="15" hasCustomPrompt="1"/>
          </p:nvPr>
        </p:nvSpPr>
        <p:spPr>
          <a:xfrm>
            <a:off x="1200150" y="3717041"/>
            <a:ext cx="7416200" cy="1296180"/>
          </a:xfrm>
        </p:spPr>
        <p:txBody>
          <a:bodyPr/>
          <a:lstStyle>
            <a:lvl1pPr marL="266700" indent="-266700">
              <a:spcBef>
                <a:spcPts val="4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b="1">
                <a:solidFill>
                  <a:schemeClr val="accent2"/>
                </a:solidFill>
                <a:latin typeface="+mn-lt"/>
              </a:defRPr>
            </a:lvl1pPr>
            <a:lvl2pPr marL="539750" indent="-266700">
              <a:spcBef>
                <a:spcPts val="400"/>
              </a:spcBef>
              <a:buClr>
                <a:schemeClr val="accent2"/>
              </a:buClr>
              <a:defRPr sz="2000" b="1">
                <a:solidFill>
                  <a:schemeClr val="accent2"/>
                </a:solidFill>
                <a:latin typeface="+mn-lt"/>
              </a:defRPr>
            </a:lvl2pPr>
            <a:lvl3pPr marL="806450" indent="-273050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3pPr>
            <a:lvl4pPr marL="1071563" indent="-266700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4pPr>
            <a:lvl5pPr marL="1346200" indent="-265113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5pPr>
            <a:lvl6pPr marL="1612900" indent="-274638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6pPr>
            <a:lvl7pPr marL="1878013" indent="-266700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7pPr>
            <a:lvl8pPr marL="2152650" indent="-265113">
              <a:spcBef>
                <a:spcPts val="400"/>
              </a:spcBef>
              <a:buClr>
                <a:schemeClr val="accent2"/>
              </a:buClr>
              <a:tabLst/>
              <a:defRPr b="1">
                <a:solidFill>
                  <a:schemeClr val="accent2"/>
                </a:solidFill>
                <a:latin typeface="+mn-lt"/>
              </a:defRPr>
            </a:lvl8pPr>
            <a:lvl9pPr marL="2419350" indent="-274638">
              <a:spcBef>
                <a:spcPts val="400"/>
              </a:spcBef>
              <a:buClr>
                <a:schemeClr val="accent2"/>
              </a:buClr>
              <a:defRPr b="1">
                <a:solidFill>
                  <a:schemeClr val="accent2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 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8760369" y="2276475"/>
            <a:ext cx="2233069" cy="2520715"/>
          </a:xfrm>
          <a:solidFill>
            <a:schemeClr val="tx1"/>
          </a:solidFill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kuva napsauttamalla kuvaketta </a:t>
            </a:r>
          </a:p>
        </p:txBody>
      </p:sp>
    </p:spTree>
    <p:extLst>
      <p:ext uri="{BB962C8B-B14F-4D97-AF65-F5344CB8AC3E}">
        <p14:creationId xmlns:p14="http://schemas.microsoft.com/office/powerpoint/2010/main" val="22860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nkilötiedo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EEACA798-C919-4168-916A-05E427A6B0B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noFill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00150" y="1125538"/>
            <a:ext cx="9791700" cy="503212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noProof="0"/>
              <a:t>Lisää Nimi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00150" y="2276840"/>
            <a:ext cx="7416200" cy="115216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yhteystiedot 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00150" y="1628750"/>
            <a:ext cx="9791700" cy="504070"/>
          </a:xfrm>
        </p:spPr>
        <p:txBody>
          <a:bodyPr anchor="t" anchorCtr="0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Titteli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00150" y="5157240"/>
            <a:ext cx="9791700" cy="719685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noProof="0"/>
              <a:t>Lisää #tapahtumannimi </a:t>
            </a:r>
          </a:p>
        </p:txBody>
      </p:sp>
      <p:sp>
        <p:nvSpPr>
          <p:cNvPr id="23" name="Freeform 22"/>
          <p:cNvSpPr>
            <a:spLocks noChangeAspect="1"/>
          </p:cNvSpPr>
          <p:nvPr userDrawn="1"/>
        </p:nvSpPr>
        <p:spPr bwMode="auto">
          <a:xfrm>
            <a:off x="9384450" y="0"/>
            <a:ext cx="2808000" cy="1584694"/>
          </a:xfrm>
          <a:custGeom>
            <a:avLst/>
            <a:gdLst>
              <a:gd name="T0" fmla="*/ 8111 w 8111"/>
              <a:gd name="T1" fmla="*/ 1579 h 4577"/>
              <a:gd name="T2" fmla="*/ 7683 w 8111"/>
              <a:gd name="T3" fmla="*/ 1954 h 4577"/>
              <a:gd name="T4" fmla="*/ 7256 w 8111"/>
              <a:gd name="T5" fmla="*/ 2329 h 4577"/>
              <a:gd name="T6" fmla="*/ 6828 w 8111"/>
              <a:gd name="T7" fmla="*/ 2703 h 4577"/>
              <a:gd name="T8" fmla="*/ 6400 w 8111"/>
              <a:gd name="T9" fmla="*/ 3078 h 4577"/>
              <a:gd name="T10" fmla="*/ 5973 w 8111"/>
              <a:gd name="T11" fmla="*/ 3452 h 4577"/>
              <a:gd name="T12" fmla="*/ 5545 w 8111"/>
              <a:gd name="T13" fmla="*/ 3828 h 4577"/>
              <a:gd name="T14" fmla="*/ 5118 w 8111"/>
              <a:gd name="T15" fmla="*/ 4202 h 4577"/>
              <a:gd name="T16" fmla="*/ 4690 w 8111"/>
              <a:gd name="T17" fmla="*/ 4577 h 4577"/>
              <a:gd name="T18" fmla="*/ 4550 w 8111"/>
              <a:gd name="T19" fmla="*/ 4353 h 4577"/>
              <a:gd name="T20" fmla="*/ 4408 w 8111"/>
              <a:gd name="T21" fmla="*/ 4134 h 4577"/>
              <a:gd name="T22" fmla="*/ 4337 w 8111"/>
              <a:gd name="T23" fmla="*/ 4027 h 4577"/>
              <a:gd name="T24" fmla="*/ 4265 w 8111"/>
              <a:gd name="T25" fmla="*/ 3922 h 4577"/>
              <a:gd name="T26" fmla="*/ 4121 w 8111"/>
              <a:gd name="T27" fmla="*/ 3716 h 4577"/>
              <a:gd name="T28" fmla="*/ 3977 w 8111"/>
              <a:gd name="T29" fmla="*/ 3515 h 4577"/>
              <a:gd name="T30" fmla="*/ 3831 w 8111"/>
              <a:gd name="T31" fmla="*/ 3320 h 4577"/>
              <a:gd name="T32" fmla="*/ 3684 w 8111"/>
              <a:gd name="T33" fmla="*/ 3131 h 4577"/>
              <a:gd name="T34" fmla="*/ 3612 w 8111"/>
              <a:gd name="T35" fmla="*/ 3039 h 4577"/>
              <a:gd name="T36" fmla="*/ 3538 w 8111"/>
              <a:gd name="T37" fmla="*/ 2947 h 4577"/>
              <a:gd name="T38" fmla="*/ 3390 w 8111"/>
              <a:gd name="T39" fmla="*/ 2770 h 4577"/>
              <a:gd name="T40" fmla="*/ 3243 w 8111"/>
              <a:gd name="T41" fmla="*/ 2597 h 4577"/>
              <a:gd name="T42" fmla="*/ 3093 w 8111"/>
              <a:gd name="T43" fmla="*/ 2430 h 4577"/>
              <a:gd name="T44" fmla="*/ 2945 w 8111"/>
              <a:gd name="T45" fmla="*/ 2267 h 4577"/>
              <a:gd name="T46" fmla="*/ 2796 w 8111"/>
              <a:gd name="T47" fmla="*/ 2111 h 4577"/>
              <a:gd name="T48" fmla="*/ 2647 w 8111"/>
              <a:gd name="T49" fmla="*/ 1959 h 4577"/>
              <a:gd name="T50" fmla="*/ 2496 w 8111"/>
              <a:gd name="T51" fmla="*/ 1811 h 4577"/>
              <a:gd name="T52" fmla="*/ 2347 w 8111"/>
              <a:gd name="T53" fmla="*/ 1670 h 4577"/>
              <a:gd name="T54" fmla="*/ 2198 w 8111"/>
              <a:gd name="T55" fmla="*/ 1533 h 4577"/>
              <a:gd name="T56" fmla="*/ 2123 w 8111"/>
              <a:gd name="T57" fmla="*/ 1466 h 4577"/>
              <a:gd name="T58" fmla="*/ 2047 w 8111"/>
              <a:gd name="T59" fmla="*/ 1401 h 4577"/>
              <a:gd name="T60" fmla="*/ 1898 w 8111"/>
              <a:gd name="T61" fmla="*/ 1273 h 4577"/>
              <a:gd name="T62" fmla="*/ 1749 w 8111"/>
              <a:gd name="T63" fmla="*/ 1150 h 4577"/>
              <a:gd name="T64" fmla="*/ 1600 w 8111"/>
              <a:gd name="T65" fmla="*/ 1031 h 4577"/>
              <a:gd name="T66" fmla="*/ 1451 w 8111"/>
              <a:gd name="T67" fmla="*/ 917 h 4577"/>
              <a:gd name="T68" fmla="*/ 1303 w 8111"/>
              <a:gd name="T69" fmla="*/ 807 h 4577"/>
              <a:gd name="T70" fmla="*/ 1156 w 8111"/>
              <a:gd name="T71" fmla="*/ 702 h 4577"/>
              <a:gd name="T72" fmla="*/ 1009 w 8111"/>
              <a:gd name="T73" fmla="*/ 600 h 4577"/>
              <a:gd name="T74" fmla="*/ 861 w 8111"/>
              <a:gd name="T75" fmla="*/ 502 h 4577"/>
              <a:gd name="T76" fmla="*/ 716 w 8111"/>
              <a:gd name="T77" fmla="*/ 409 h 4577"/>
              <a:gd name="T78" fmla="*/ 571 w 8111"/>
              <a:gd name="T79" fmla="*/ 320 h 4577"/>
              <a:gd name="T80" fmla="*/ 427 w 8111"/>
              <a:gd name="T81" fmla="*/ 234 h 4577"/>
              <a:gd name="T82" fmla="*/ 283 w 8111"/>
              <a:gd name="T83" fmla="*/ 152 h 4577"/>
              <a:gd name="T84" fmla="*/ 141 w 8111"/>
              <a:gd name="T85" fmla="*/ 75 h 4577"/>
              <a:gd name="T86" fmla="*/ 0 w 8111"/>
              <a:gd name="T87" fmla="*/ 0 h 4577"/>
              <a:gd name="T88" fmla="*/ 506 w 8111"/>
              <a:gd name="T89" fmla="*/ 0 h 4577"/>
              <a:gd name="T90" fmla="*/ 1014 w 8111"/>
              <a:gd name="T91" fmla="*/ 0 h 4577"/>
              <a:gd name="T92" fmla="*/ 1520 w 8111"/>
              <a:gd name="T93" fmla="*/ 0 h 4577"/>
              <a:gd name="T94" fmla="*/ 2027 w 8111"/>
              <a:gd name="T95" fmla="*/ 0 h 4577"/>
              <a:gd name="T96" fmla="*/ 2534 w 8111"/>
              <a:gd name="T97" fmla="*/ 0 h 4577"/>
              <a:gd name="T98" fmla="*/ 3041 w 8111"/>
              <a:gd name="T99" fmla="*/ 0 h 4577"/>
              <a:gd name="T100" fmla="*/ 3548 w 8111"/>
              <a:gd name="T101" fmla="*/ 0 h 4577"/>
              <a:gd name="T102" fmla="*/ 4056 w 8111"/>
              <a:gd name="T103" fmla="*/ 0 h 4577"/>
              <a:gd name="T104" fmla="*/ 4562 w 8111"/>
              <a:gd name="T105" fmla="*/ 0 h 4577"/>
              <a:gd name="T106" fmla="*/ 5069 w 8111"/>
              <a:gd name="T107" fmla="*/ 0 h 4577"/>
              <a:gd name="T108" fmla="*/ 5575 w 8111"/>
              <a:gd name="T109" fmla="*/ 0 h 4577"/>
              <a:gd name="T110" fmla="*/ 6083 w 8111"/>
              <a:gd name="T111" fmla="*/ 0 h 4577"/>
              <a:gd name="T112" fmla="*/ 6589 w 8111"/>
              <a:gd name="T113" fmla="*/ 0 h 4577"/>
              <a:gd name="T114" fmla="*/ 7096 w 8111"/>
              <a:gd name="T115" fmla="*/ 0 h 4577"/>
              <a:gd name="T116" fmla="*/ 7604 w 8111"/>
              <a:gd name="T117" fmla="*/ 0 h 4577"/>
              <a:gd name="T118" fmla="*/ 8111 w 8111"/>
              <a:gd name="T119" fmla="*/ 0 h 4577"/>
              <a:gd name="T120" fmla="*/ 8111 w 8111"/>
              <a:gd name="T121" fmla="*/ 790 h 4577"/>
              <a:gd name="T122" fmla="*/ 8111 w 8111"/>
              <a:gd name="T123" fmla="*/ 1579 h 4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11" h="4577">
                <a:moveTo>
                  <a:pt x="8111" y="1579"/>
                </a:moveTo>
                <a:lnTo>
                  <a:pt x="7683" y="1954"/>
                </a:lnTo>
                <a:lnTo>
                  <a:pt x="7256" y="2329"/>
                </a:lnTo>
                <a:lnTo>
                  <a:pt x="6828" y="2703"/>
                </a:lnTo>
                <a:lnTo>
                  <a:pt x="6400" y="3078"/>
                </a:lnTo>
                <a:lnTo>
                  <a:pt x="5973" y="3452"/>
                </a:lnTo>
                <a:lnTo>
                  <a:pt x="5545" y="3828"/>
                </a:lnTo>
                <a:lnTo>
                  <a:pt x="5118" y="4202"/>
                </a:lnTo>
                <a:lnTo>
                  <a:pt x="4690" y="4577"/>
                </a:lnTo>
                <a:lnTo>
                  <a:pt x="4550" y="4353"/>
                </a:lnTo>
                <a:lnTo>
                  <a:pt x="4408" y="4134"/>
                </a:lnTo>
                <a:lnTo>
                  <a:pt x="4337" y="4027"/>
                </a:lnTo>
                <a:lnTo>
                  <a:pt x="4265" y="3922"/>
                </a:lnTo>
                <a:lnTo>
                  <a:pt x="4121" y="3716"/>
                </a:lnTo>
                <a:lnTo>
                  <a:pt x="3977" y="3515"/>
                </a:lnTo>
                <a:lnTo>
                  <a:pt x="3831" y="3320"/>
                </a:lnTo>
                <a:lnTo>
                  <a:pt x="3684" y="3131"/>
                </a:lnTo>
                <a:lnTo>
                  <a:pt x="3612" y="3039"/>
                </a:lnTo>
                <a:lnTo>
                  <a:pt x="3538" y="2947"/>
                </a:lnTo>
                <a:lnTo>
                  <a:pt x="3390" y="2770"/>
                </a:lnTo>
                <a:lnTo>
                  <a:pt x="3243" y="2597"/>
                </a:lnTo>
                <a:lnTo>
                  <a:pt x="3093" y="2430"/>
                </a:lnTo>
                <a:lnTo>
                  <a:pt x="2945" y="2267"/>
                </a:lnTo>
                <a:lnTo>
                  <a:pt x="2796" y="2111"/>
                </a:lnTo>
                <a:lnTo>
                  <a:pt x="2647" y="1959"/>
                </a:lnTo>
                <a:lnTo>
                  <a:pt x="2496" y="1811"/>
                </a:lnTo>
                <a:lnTo>
                  <a:pt x="2347" y="1670"/>
                </a:lnTo>
                <a:lnTo>
                  <a:pt x="2198" y="1533"/>
                </a:lnTo>
                <a:lnTo>
                  <a:pt x="2123" y="1466"/>
                </a:lnTo>
                <a:lnTo>
                  <a:pt x="2047" y="1401"/>
                </a:lnTo>
                <a:lnTo>
                  <a:pt x="1898" y="1273"/>
                </a:lnTo>
                <a:lnTo>
                  <a:pt x="1749" y="1150"/>
                </a:lnTo>
                <a:lnTo>
                  <a:pt x="1600" y="1031"/>
                </a:lnTo>
                <a:lnTo>
                  <a:pt x="1451" y="917"/>
                </a:lnTo>
                <a:lnTo>
                  <a:pt x="1303" y="807"/>
                </a:lnTo>
                <a:lnTo>
                  <a:pt x="1156" y="702"/>
                </a:lnTo>
                <a:lnTo>
                  <a:pt x="1009" y="600"/>
                </a:lnTo>
                <a:lnTo>
                  <a:pt x="861" y="502"/>
                </a:lnTo>
                <a:lnTo>
                  <a:pt x="716" y="409"/>
                </a:lnTo>
                <a:lnTo>
                  <a:pt x="571" y="320"/>
                </a:lnTo>
                <a:lnTo>
                  <a:pt x="427" y="234"/>
                </a:lnTo>
                <a:lnTo>
                  <a:pt x="283" y="152"/>
                </a:lnTo>
                <a:lnTo>
                  <a:pt x="141" y="75"/>
                </a:lnTo>
                <a:lnTo>
                  <a:pt x="0" y="0"/>
                </a:lnTo>
                <a:lnTo>
                  <a:pt x="506" y="0"/>
                </a:lnTo>
                <a:lnTo>
                  <a:pt x="1014" y="0"/>
                </a:lnTo>
                <a:lnTo>
                  <a:pt x="1520" y="0"/>
                </a:lnTo>
                <a:lnTo>
                  <a:pt x="2027" y="0"/>
                </a:lnTo>
                <a:lnTo>
                  <a:pt x="2534" y="0"/>
                </a:lnTo>
                <a:lnTo>
                  <a:pt x="3041" y="0"/>
                </a:lnTo>
                <a:lnTo>
                  <a:pt x="3548" y="0"/>
                </a:lnTo>
                <a:lnTo>
                  <a:pt x="4056" y="0"/>
                </a:lnTo>
                <a:lnTo>
                  <a:pt x="4562" y="0"/>
                </a:lnTo>
                <a:lnTo>
                  <a:pt x="5069" y="0"/>
                </a:lnTo>
                <a:lnTo>
                  <a:pt x="5575" y="0"/>
                </a:lnTo>
                <a:lnTo>
                  <a:pt x="6083" y="0"/>
                </a:lnTo>
                <a:lnTo>
                  <a:pt x="6589" y="0"/>
                </a:lnTo>
                <a:lnTo>
                  <a:pt x="7096" y="0"/>
                </a:lnTo>
                <a:lnTo>
                  <a:pt x="7604" y="0"/>
                </a:lnTo>
                <a:lnTo>
                  <a:pt x="8111" y="0"/>
                </a:lnTo>
                <a:lnTo>
                  <a:pt x="8111" y="790"/>
                </a:lnTo>
                <a:lnTo>
                  <a:pt x="8111" y="1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25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5" name="Content Placeholder 2"/>
          <p:cNvSpPr>
            <a:spLocks noGrp="1"/>
          </p:cNvSpPr>
          <p:nvPr>
            <p:ph idx="15" hasCustomPrompt="1"/>
          </p:nvPr>
        </p:nvSpPr>
        <p:spPr>
          <a:xfrm>
            <a:off x="1200150" y="3717041"/>
            <a:ext cx="7416200" cy="1296180"/>
          </a:xfrm>
        </p:spPr>
        <p:txBody>
          <a:bodyPr/>
          <a:lstStyle>
            <a:lvl1pPr marL="266700" indent="-266700"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2000" b="1">
                <a:solidFill>
                  <a:schemeClr val="bg1"/>
                </a:solidFill>
                <a:latin typeface="+mn-lt"/>
              </a:defRPr>
            </a:lvl1pPr>
            <a:lvl2pPr marL="539750" indent="-266700">
              <a:spcBef>
                <a:spcPts val="400"/>
              </a:spcBef>
              <a:buClr>
                <a:schemeClr val="bg1"/>
              </a:buClr>
              <a:defRPr sz="2000" b="1">
                <a:solidFill>
                  <a:schemeClr val="bg1"/>
                </a:solidFill>
                <a:latin typeface="+mn-lt"/>
              </a:defRPr>
            </a:lvl2pPr>
            <a:lvl3pPr marL="806450" indent="-27305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3pPr>
            <a:lvl4pPr marL="1071563" indent="-26670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4pPr>
            <a:lvl5pPr marL="1346200" indent="-265113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5pPr>
            <a:lvl6pPr marL="1612900" indent="-274638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6pPr>
            <a:lvl7pPr marL="1878013" indent="-266700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7pPr>
            <a:lvl8pPr marL="2152650" indent="-265113">
              <a:spcBef>
                <a:spcPts val="400"/>
              </a:spcBef>
              <a:buClr>
                <a:schemeClr val="bg1"/>
              </a:buClr>
              <a:tabLst/>
              <a:defRPr b="1">
                <a:solidFill>
                  <a:schemeClr val="bg1"/>
                </a:solidFill>
                <a:latin typeface="+mn-lt"/>
              </a:defRPr>
            </a:lvl8pPr>
            <a:lvl9pPr marL="2419350" indent="-274638">
              <a:spcBef>
                <a:spcPts val="400"/>
              </a:spcBef>
              <a:buClr>
                <a:schemeClr val="bg1"/>
              </a:buClr>
              <a:defRPr b="1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8760369" y="2276475"/>
            <a:ext cx="2233069" cy="2520715"/>
          </a:xfrm>
          <a:solidFill>
            <a:schemeClr val="tx1"/>
          </a:solidFill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i-FI" noProof="0"/>
              <a:t>Lisää kuva napsauttamalla kuvaketta </a:t>
            </a:r>
          </a:p>
        </p:txBody>
      </p:sp>
    </p:spTree>
    <p:extLst>
      <p:ext uri="{BB962C8B-B14F-4D97-AF65-F5344CB8AC3E}">
        <p14:creationId xmlns:p14="http://schemas.microsoft.com/office/powerpoint/2010/main" val="90671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0150" y="1125537"/>
            <a:ext cx="9791700" cy="935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noProof="0"/>
              <a:t>Lisää otsikko napsauttamalla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150" y="2204864"/>
            <a:ext cx="9791700" cy="36720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03512" y="6381328"/>
            <a:ext cx="2016000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fld id="{28ECFFF4-18FB-490A-94A2-82B6D4F2CDC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19513" y="6381410"/>
            <a:ext cx="5472112" cy="14321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0150" y="6381328"/>
            <a:ext cx="503362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2" name="(c)" hidden="1"/>
          <p:cNvSpPr txBox="1"/>
          <p:nvPr/>
        </p:nvSpPr>
        <p:spPr>
          <a:xfrm>
            <a:off x="11999342" y="6891795"/>
            <a:ext cx="185948" cy="307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fi-FI" sz="200">
                <a:solidFill>
                  <a:schemeClr val="bg1"/>
                </a:solidFill>
                <a:latin typeface="+mn-lt"/>
              </a:rPr>
              <a:t>©grow. for</a:t>
            </a:r>
            <a:r>
              <a:rPr lang="fi-FI" sz="200" baseline="0">
                <a:solidFill>
                  <a:schemeClr val="bg1"/>
                </a:solidFill>
                <a:latin typeface="+mn-lt"/>
              </a:rPr>
              <a:t>  HUS</a:t>
            </a:r>
            <a:endParaRPr lang="en-GB" sz="20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(logo)" descr="Z:\GRW (grow)\logot\copyright_grow.png" hidden="1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0"/>
            <a:ext cx="60261" cy="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04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78" r:id="rId6"/>
    <p:sldLayoutId id="2147483679" r:id="rId7"/>
    <p:sldLayoutId id="2147483689" r:id="rId8"/>
    <p:sldLayoutId id="2147483687" r:id="rId9"/>
    <p:sldLayoutId id="2147483688" r:id="rId10"/>
    <p:sldLayoutId id="2147483671" r:id="rId11"/>
    <p:sldLayoutId id="2147483673" r:id="rId12"/>
    <p:sldLayoutId id="2147483672" r:id="rId13"/>
    <p:sldLayoutId id="2147483680" r:id="rId14"/>
    <p:sldLayoutId id="2147483691" r:id="rId15"/>
    <p:sldLayoutId id="2147483684" r:id="rId16"/>
    <p:sldLayoutId id="2147483674" r:id="rId17"/>
    <p:sldLayoutId id="2147483675" r:id="rId18"/>
    <p:sldLayoutId id="2147483676" r:id="rId19"/>
    <p:sldLayoutId id="2147483677" r:id="rId20"/>
    <p:sldLayoutId id="2147483651" r:id="rId21"/>
    <p:sldLayoutId id="2147483663" r:id="rId22"/>
    <p:sldLayoutId id="2147483664" r:id="rId23"/>
    <p:sldLayoutId id="2147483665" r:id="rId24"/>
    <p:sldLayoutId id="2147483666" r:id="rId25"/>
    <p:sldLayoutId id="2147483667" r:id="rId26"/>
    <p:sldLayoutId id="2147483668" r:id="rId27"/>
    <p:sldLayoutId id="2147483669" r:id="rId28"/>
    <p:sldLayoutId id="2147483670" r:id="rId29"/>
    <p:sldLayoutId id="2147483681" r:id="rId30"/>
    <p:sldLayoutId id="2147483682" r:id="rId31"/>
    <p:sldLayoutId id="2147483683" r:id="rId32"/>
    <p:sldLayoutId id="2147483652" r:id="rId33"/>
    <p:sldLayoutId id="2147483653" r:id="rId34"/>
    <p:sldLayoutId id="2147483690" r:id="rId35"/>
    <p:sldLayoutId id="2147483654" r:id="rId36"/>
    <p:sldLayoutId id="2147483655" r:id="rId37"/>
    <p:sldLayoutId id="2147483685" r:id="rId38"/>
    <p:sldLayoutId id="2147483686" r:id="rId39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spc="-1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539750" indent="-27305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80645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1071563" indent="-265113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1346200" indent="-274638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6pPr>
      <a:lvl7pPr marL="161290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7pPr>
      <a:lvl8pPr marL="1878013" indent="-265113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8pPr>
      <a:lvl9pPr marL="2152650" indent="-274638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0150" y="1125537"/>
            <a:ext cx="9791700" cy="935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noProof="0"/>
              <a:t>Lisää otsikko napsauttamalla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150" y="2204864"/>
            <a:ext cx="9791700" cy="36720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i-FI" noProof="0"/>
              <a:t>Lisää teksti napsauttamalla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03512" y="6381328"/>
            <a:ext cx="2016000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fld id="{4F80689C-5B34-46A5-995C-982CC9EF683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19513" y="6381410"/>
            <a:ext cx="5472112" cy="14321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i-FI" noProof="0"/>
              <a:t>Tekijä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0150" y="6381328"/>
            <a:ext cx="503362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fld id="{12E0FF02-2EAB-48AE-86A1-50CF72F987EA}" type="slidenum">
              <a:rPr lang="fi-FI" noProof="0" smtClean="0"/>
              <a:pPr/>
              <a:t>‹#›</a:t>
            </a:fld>
            <a:endParaRPr lang="fi-FI" noProof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0776650" y="333518"/>
            <a:ext cx="942618" cy="431112"/>
            <a:chOff x="4471987" y="468313"/>
            <a:chExt cx="1489075" cy="681037"/>
          </a:xfrm>
        </p:grpSpPr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4471987" y="676275"/>
              <a:ext cx="1152525" cy="473075"/>
            </a:xfrm>
            <a:custGeom>
              <a:avLst/>
              <a:gdLst>
                <a:gd name="T0" fmla="*/ 1772 w 2177"/>
                <a:gd name="T1" fmla="*/ 886 h 895"/>
                <a:gd name="T2" fmla="*/ 1669 w 2177"/>
                <a:gd name="T3" fmla="*/ 849 h 895"/>
                <a:gd name="T4" fmla="*/ 1590 w 2177"/>
                <a:gd name="T5" fmla="*/ 788 h 895"/>
                <a:gd name="T6" fmla="*/ 1541 w 2177"/>
                <a:gd name="T7" fmla="*/ 717 h 895"/>
                <a:gd name="T8" fmla="*/ 1701 w 2177"/>
                <a:gd name="T9" fmla="*/ 651 h 895"/>
                <a:gd name="T10" fmla="*/ 1761 w 2177"/>
                <a:gd name="T11" fmla="*/ 705 h 895"/>
                <a:gd name="T12" fmla="*/ 1850 w 2177"/>
                <a:gd name="T13" fmla="*/ 728 h 895"/>
                <a:gd name="T14" fmla="*/ 1947 w 2177"/>
                <a:gd name="T15" fmla="*/ 717 h 895"/>
                <a:gd name="T16" fmla="*/ 1990 w 2177"/>
                <a:gd name="T17" fmla="*/ 688 h 895"/>
                <a:gd name="T18" fmla="*/ 2006 w 2177"/>
                <a:gd name="T19" fmla="*/ 632 h 895"/>
                <a:gd name="T20" fmla="*/ 1989 w 2177"/>
                <a:gd name="T21" fmla="*/ 588 h 895"/>
                <a:gd name="T22" fmla="*/ 1904 w 2177"/>
                <a:gd name="T23" fmla="*/ 538 h 895"/>
                <a:gd name="T24" fmla="*/ 1703 w 2177"/>
                <a:gd name="T25" fmla="*/ 469 h 895"/>
                <a:gd name="T26" fmla="*/ 1625 w 2177"/>
                <a:gd name="T27" fmla="*/ 415 h 895"/>
                <a:gd name="T28" fmla="*/ 1575 w 2177"/>
                <a:gd name="T29" fmla="*/ 337 h 895"/>
                <a:gd name="T30" fmla="*/ 1562 w 2177"/>
                <a:gd name="T31" fmla="*/ 241 h 895"/>
                <a:gd name="T32" fmla="*/ 1592 w 2177"/>
                <a:gd name="T33" fmla="*/ 136 h 895"/>
                <a:gd name="T34" fmla="*/ 1658 w 2177"/>
                <a:gd name="T35" fmla="*/ 59 h 895"/>
                <a:gd name="T36" fmla="*/ 1751 w 2177"/>
                <a:gd name="T37" fmla="*/ 13 h 895"/>
                <a:gd name="T38" fmla="*/ 1871 w 2177"/>
                <a:gd name="T39" fmla="*/ 1 h 895"/>
                <a:gd name="T40" fmla="*/ 1967 w 2177"/>
                <a:gd name="T41" fmla="*/ 21 h 895"/>
                <a:gd name="T42" fmla="*/ 2049 w 2177"/>
                <a:gd name="T43" fmla="*/ 64 h 895"/>
                <a:gd name="T44" fmla="*/ 2121 w 2177"/>
                <a:gd name="T45" fmla="*/ 140 h 895"/>
                <a:gd name="T46" fmla="*/ 2003 w 2177"/>
                <a:gd name="T47" fmla="*/ 263 h 895"/>
                <a:gd name="T48" fmla="*/ 1953 w 2177"/>
                <a:gd name="T49" fmla="*/ 200 h 895"/>
                <a:gd name="T50" fmla="*/ 1902 w 2177"/>
                <a:gd name="T51" fmla="*/ 173 h 895"/>
                <a:gd name="T52" fmla="*/ 1807 w 2177"/>
                <a:gd name="T53" fmla="*/ 168 h 895"/>
                <a:gd name="T54" fmla="*/ 1748 w 2177"/>
                <a:gd name="T55" fmla="*/ 203 h 895"/>
                <a:gd name="T56" fmla="*/ 1732 w 2177"/>
                <a:gd name="T57" fmla="*/ 260 h 895"/>
                <a:gd name="T58" fmla="*/ 1752 w 2177"/>
                <a:gd name="T59" fmla="*/ 305 h 895"/>
                <a:gd name="T60" fmla="*/ 1832 w 2177"/>
                <a:gd name="T61" fmla="*/ 350 h 895"/>
                <a:gd name="T62" fmla="*/ 2043 w 2177"/>
                <a:gd name="T63" fmla="*/ 428 h 895"/>
                <a:gd name="T64" fmla="*/ 2131 w 2177"/>
                <a:gd name="T65" fmla="*/ 495 h 895"/>
                <a:gd name="T66" fmla="*/ 2170 w 2177"/>
                <a:gd name="T67" fmla="*/ 576 h 895"/>
                <a:gd name="T68" fmla="*/ 2171 w 2177"/>
                <a:gd name="T69" fmla="*/ 693 h 895"/>
                <a:gd name="T70" fmla="*/ 2126 w 2177"/>
                <a:gd name="T71" fmla="*/ 789 h 895"/>
                <a:gd name="T72" fmla="*/ 2056 w 2177"/>
                <a:gd name="T73" fmla="*/ 848 h 895"/>
                <a:gd name="T74" fmla="*/ 1946 w 2177"/>
                <a:gd name="T75" fmla="*/ 887 h 895"/>
                <a:gd name="T76" fmla="*/ 657 w 2177"/>
                <a:gd name="T77" fmla="*/ 447 h 895"/>
                <a:gd name="T78" fmla="*/ 0 w 2177"/>
                <a:gd name="T79" fmla="*/ 17 h 895"/>
                <a:gd name="T80" fmla="*/ 1064 w 2177"/>
                <a:gd name="T81" fmla="*/ 891 h 895"/>
                <a:gd name="T82" fmla="*/ 963 w 2177"/>
                <a:gd name="T83" fmla="*/ 866 h 895"/>
                <a:gd name="T84" fmla="*/ 871 w 2177"/>
                <a:gd name="T85" fmla="*/ 805 h 895"/>
                <a:gd name="T86" fmla="*/ 813 w 2177"/>
                <a:gd name="T87" fmla="*/ 721 h 895"/>
                <a:gd name="T88" fmla="*/ 788 w 2177"/>
                <a:gd name="T89" fmla="*/ 596 h 895"/>
                <a:gd name="T90" fmla="*/ 965 w 2177"/>
                <a:gd name="T91" fmla="*/ 640 h 895"/>
                <a:gd name="T92" fmla="*/ 1009 w 2177"/>
                <a:gd name="T93" fmla="*/ 701 h 895"/>
                <a:gd name="T94" fmla="*/ 1076 w 2177"/>
                <a:gd name="T95" fmla="*/ 726 h 895"/>
                <a:gd name="T96" fmla="*/ 1165 w 2177"/>
                <a:gd name="T97" fmla="*/ 724 h 895"/>
                <a:gd name="T98" fmla="*/ 1224 w 2177"/>
                <a:gd name="T99" fmla="*/ 701 h 895"/>
                <a:gd name="T100" fmla="*/ 1265 w 2177"/>
                <a:gd name="T101" fmla="*/ 647 h 895"/>
                <a:gd name="T102" fmla="*/ 1276 w 2177"/>
                <a:gd name="T103" fmla="*/ 17 h 895"/>
                <a:gd name="T104" fmla="*/ 1431 w 2177"/>
                <a:gd name="T105" fmla="*/ 693 h 895"/>
                <a:gd name="T106" fmla="*/ 1382 w 2177"/>
                <a:gd name="T107" fmla="*/ 784 h 895"/>
                <a:gd name="T108" fmla="*/ 1303 w 2177"/>
                <a:gd name="T109" fmla="*/ 849 h 895"/>
                <a:gd name="T110" fmla="*/ 1184 w 2177"/>
                <a:gd name="T111" fmla="*/ 889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7" h="895">
                  <a:moveTo>
                    <a:pt x="1864" y="895"/>
                  </a:moveTo>
                  <a:lnTo>
                    <a:pt x="1848" y="895"/>
                  </a:lnTo>
                  <a:lnTo>
                    <a:pt x="1832" y="894"/>
                  </a:lnTo>
                  <a:lnTo>
                    <a:pt x="1817" y="893"/>
                  </a:lnTo>
                  <a:lnTo>
                    <a:pt x="1801" y="890"/>
                  </a:lnTo>
                  <a:lnTo>
                    <a:pt x="1793" y="889"/>
                  </a:lnTo>
                  <a:lnTo>
                    <a:pt x="1786" y="888"/>
                  </a:lnTo>
                  <a:lnTo>
                    <a:pt x="1772" y="886"/>
                  </a:lnTo>
                  <a:lnTo>
                    <a:pt x="1758" y="883"/>
                  </a:lnTo>
                  <a:lnTo>
                    <a:pt x="1744" y="879"/>
                  </a:lnTo>
                  <a:lnTo>
                    <a:pt x="1731" y="875"/>
                  </a:lnTo>
                  <a:lnTo>
                    <a:pt x="1718" y="871"/>
                  </a:lnTo>
                  <a:lnTo>
                    <a:pt x="1705" y="866"/>
                  </a:lnTo>
                  <a:lnTo>
                    <a:pt x="1693" y="861"/>
                  </a:lnTo>
                  <a:lnTo>
                    <a:pt x="1680" y="855"/>
                  </a:lnTo>
                  <a:lnTo>
                    <a:pt x="1669" y="849"/>
                  </a:lnTo>
                  <a:lnTo>
                    <a:pt x="1657" y="843"/>
                  </a:lnTo>
                  <a:lnTo>
                    <a:pt x="1647" y="836"/>
                  </a:lnTo>
                  <a:lnTo>
                    <a:pt x="1636" y="829"/>
                  </a:lnTo>
                  <a:lnTo>
                    <a:pt x="1626" y="822"/>
                  </a:lnTo>
                  <a:lnTo>
                    <a:pt x="1617" y="814"/>
                  </a:lnTo>
                  <a:lnTo>
                    <a:pt x="1608" y="806"/>
                  </a:lnTo>
                  <a:lnTo>
                    <a:pt x="1599" y="797"/>
                  </a:lnTo>
                  <a:lnTo>
                    <a:pt x="1590" y="788"/>
                  </a:lnTo>
                  <a:lnTo>
                    <a:pt x="1582" y="779"/>
                  </a:lnTo>
                  <a:lnTo>
                    <a:pt x="1575" y="769"/>
                  </a:lnTo>
                  <a:lnTo>
                    <a:pt x="1566" y="759"/>
                  </a:lnTo>
                  <a:lnTo>
                    <a:pt x="1559" y="749"/>
                  </a:lnTo>
                  <a:lnTo>
                    <a:pt x="1553" y="739"/>
                  </a:lnTo>
                  <a:lnTo>
                    <a:pt x="1550" y="733"/>
                  </a:lnTo>
                  <a:lnTo>
                    <a:pt x="1547" y="728"/>
                  </a:lnTo>
                  <a:lnTo>
                    <a:pt x="1541" y="717"/>
                  </a:lnTo>
                  <a:lnTo>
                    <a:pt x="1536" y="706"/>
                  </a:lnTo>
                  <a:lnTo>
                    <a:pt x="1531" y="694"/>
                  </a:lnTo>
                  <a:lnTo>
                    <a:pt x="1526" y="682"/>
                  </a:lnTo>
                  <a:lnTo>
                    <a:pt x="1671" y="597"/>
                  </a:lnTo>
                  <a:lnTo>
                    <a:pt x="1677" y="612"/>
                  </a:lnTo>
                  <a:lnTo>
                    <a:pt x="1684" y="626"/>
                  </a:lnTo>
                  <a:lnTo>
                    <a:pt x="1691" y="639"/>
                  </a:lnTo>
                  <a:lnTo>
                    <a:pt x="1701" y="651"/>
                  </a:lnTo>
                  <a:lnTo>
                    <a:pt x="1710" y="664"/>
                  </a:lnTo>
                  <a:lnTo>
                    <a:pt x="1719" y="674"/>
                  </a:lnTo>
                  <a:lnTo>
                    <a:pt x="1725" y="679"/>
                  </a:lnTo>
                  <a:lnTo>
                    <a:pt x="1730" y="684"/>
                  </a:lnTo>
                  <a:lnTo>
                    <a:pt x="1736" y="689"/>
                  </a:lnTo>
                  <a:lnTo>
                    <a:pt x="1742" y="693"/>
                  </a:lnTo>
                  <a:lnTo>
                    <a:pt x="1754" y="701"/>
                  </a:lnTo>
                  <a:lnTo>
                    <a:pt x="1761" y="705"/>
                  </a:lnTo>
                  <a:lnTo>
                    <a:pt x="1767" y="708"/>
                  </a:lnTo>
                  <a:lnTo>
                    <a:pt x="1775" y="712"/>
                  </a:lnTo>
                  <a:lnTo>
                    <a:pt x="1782" y="714"/>
                  </a:lnTo>
                  <a:lnTo>
                    <a:pt x="1797" y="720"/>
                  </a:lnTo>
                  <a:lnTo>
                    <a:pt x="1814" y="723"/>
                  </a:lnTo>
                  <a:lnTo>
                    <a:pt x="1823" y="725"/>
                  </a:lnTo>
                  <a:lnTo>
                    <a:pt x="1831" y="726"/>
                  </a:lnTo>
                  <a:lnTo>
                    <a:pt x="1850" y="728"/>
                  </a:lnTo>
                  <a:lnTo>
                    <a:pt x="1859" y="729"/>
                  </a:lnTo>
                  <a:lnTo>
                    <a:pt x="1869" y="729"/>
                  </a:lnTo>
                  <a:lnTo>
                    <a:pt x="1887" y="728"/>
                  </a:lnTo>
                  <a:lnTo>
                    <a:pt x="1896" y="728"/>
                  </a:lnTo>
                  <a:lnTo>
                    <a:pt x="1904" y="727"/>
                  </a:lnTo>
                  <a:lnTo>
                    <a:pt x="1919" y="724"/>
                  </a:lnTo>
                  <a:lnTo>
                    <a:pt x="1934" y="721"/>
                  </a:lnTo>
                  <a:lnTo>
                    <a:pt x="1947" y="717"/>
                  </a:lnTo>
                  <a:lnTo>
                    <a:pt x="1958" y="713"/>
                  </a:lnTo>
                  <a:lnTo>
                    <a:pt x="1968" y="707"/>
                  </a:lnTo>
                  <a:lnTo>
                    <a:pt x="1972" y="705"/>
                  </a:lnTo>
                  <a:lnTo>
                    <a:pt x="1976" y="701"/>
                  </a:lnTo>
                  <a:lnTo>
                    <a:pt x="1980" y="698"/>
                  </a:lnTo>
                  <a:lnTo>
                    <a:pt x="1984" y="695"/>
                  </a:lnTo>
                  <a:lnTo>
                    <a:pt x="1987" y="692"/>
                  </a:lnTo>
                  <a:lnTo>
                    <a:pt x="1990" y="688"/>
                  </a:lnTo>
                  <a:lnTo>
                    <a:pt x="1995" y="681"/>
                  </a:lnTo>
                  <a:lnTo>
                    <a:pt x="1999" y="673"/>
                  </a:lnTo>
                  <a:lnTo>
                    <a:pt x="2003" y="665"/>
                  </a:lnTo>
                  <a:lnTo>
                    <a:pt x="2004" y="660"/>
                  </a:lnTo>
                  <a:lnTo>
                    <a:pt x="2005" y="655"/>
                  </a:lnTo>
                  <a:lnTo>
                    <a:pt x="2006" y="646"/>
                  </a:lnTo>
                  <a:lnTo>
                    <a:pt x="2007" y="638"/>
                  </a:lnTo>
                  <a:lnTo>
                    <a:pt x="2006" y="632"/>
                  </a:lnTo>
                  <a:lnTo>
                    <a:pt x="2006" y="626"/>
                  </a:lnTo>
                  <a:lnTo>
                    <a:pt x="2004" y="616"/>
                  </a:lnTo>
                  <a:lnTo>
                    <a:pt x="2002" y="611"/>
                  </a:lnTo>
                  <a:lnTo>
                    <a:pt x="2000" y="606"/>
                  </a:lnTo>
                  <a:lnTo>
                    <a:pt x="1998" y="601"/>
                  </a:lnTo>
                  <a:lnTo>
                    <a:pt x="1996" y="597"/>
                  </a:lnTo>
                  <a:lnTo>
                    <a:pt x="1993" y="592"/>
                  </a:lnTo>
                  <a:lnTo>
                    <a:pt x="1989" y="588"/>
                  </a:lnTo>
                  <a:lnTo>
                    <a:pt x="1986" y="584"/>
                  </a:lnTo>
                  <a:lnTo>
                    <a:pt x="1982" y="580"/>
                  </a:lnTo>
                  <a:lnTo>
                    <a:pt x="1973" y="573"/>
                  </a:lnTo>
                  <a:lnTo>
                    <a:pt x="1962" y="565"/>
                  </a:lnTo>
                  <a:lnTo>
                    <a:pt x="1950" y="559"/>
                  </a:lnTo>
                  <a:lnTo>
                    <a:pt x="1936" y="552"/>
                  </a:lnTo>
                  <a:lnTo>
                    <a:pt x="1920" y="546"/>
                  </a:lnTo>
                  <a:lnTo>
                    <a:pt x="1904" y="538"/>
                  </a:lnTo>
                  <a:lnTo>
                    <a:pt x="1886" y="532"/>
                  </a:lnTo>
                  <a:lnTo>
                    <a:pt x="1866" y="526"/>
                  </a:lnTo>
                  <a:lnTo>
                    <a:pt x="1822" y="512"/>
                  </a:lnTo>
                  <a:lnTo>
                    <a:pt x="1796" y="505"/>
                  </a:lnTo>
                  <a:lnTo>
                    <a:pt x="1772" y="497"/>
                  </a:lnTo>
                  <a:lnTo>
                    <a:pt x="1748" y="489"/>
                  </a:lnTo>
                  <a:lnTo>
                    <a:pt x="1725" y="479"/>
                  </a:lnTo>
                  <a:lnTo>
                    <a:pt x="1703" y="469"/>
                  </a:lnTo>
                  <a:lnTo>
                    <a:pt x="1691" y="464"/>
                  </a:lnTo>
                  <a:lnTo>
                    <a:pt x="1681" y="458"/>
                  </a:lnTo>
                  <a:lnTo>
                    <a:pt x="1671" y="452"/>
                  </a:lnTo>
                  <a:lnTo>
                    <a:pt x="1661" y="445"/>
                  </a:lnTo>
                  <a:lnTo>
                    <a:pt x="1651" y="439"/>
                  </a:lnTo>
                  <a:lnTo>
                    <a:pt x="1642" y="432"/>
                  </a:lnTo>
                  <a:lnTo>
                    <a:pt x="1633" y="424"/>
                  </a:lnTo>
                  <a:lnTo>
                    <a:pt x="1625" y="415"/>
                  </a:lnTo>
                  <a:lnTo>
                    <a:pt x="1617" y="407"/>
                  </a:lnTo>
                  <a:lnTo>
                    <a:pt x="1610" y="399"/>
                  </a:lnTo>
                  <a:lnTo>
                    <a:pt x="1602" y="390"/>
                  </a:lnTo>
                  <a:lnTo>
                    <a:pt x="1596" y="380"/>
                  </a:lnTo>
                  <a:lnTo>
                    <a:pt x="1590" y="370"/>
                  </a:lnTo>
                  <a:lnTo>
                    <a:pt x="1584" y="360"/>
                  </a:lnTo>
                  <a:lnTo>
                    <a:pt x="1579" y="349"/>
                  </a:lnTo>
                  <a:lnTo>
                    <a:pt x="1575" y="337"/>
                  </a:lnTo>
                  <a:lnTo>
                    <a:pt x="1570" y="325"/>
                  </a:lnTo>
                  <a:lnTo>
                    <a:pt x="1569" y="319"/>
                  </a:lnTo>
                  <a:lnTo>
                    <a:pt x="1567" y="313"/>
                  </a:lnTo>
                  <a:lnTo>
                    <a:pt x="1565" y="299"/>
                  </a:lnTo>
                  <a:lnTo>
                    <a:pt x="1563" y="285"/>
                  </a:lnTo>
                  <a:lnTo>
                    <a:pt x="1562" y="271"/>
                  </a:lnTo>
                  <a:lnTo>
                    <a:pt x="1562" y="256"/>
                  </a:lnTo>
                  <a:lnTo>
                    <a:pt x="1562" y="241"/>
                  </a:lnTo>
                  <a:lnTo>
                    <a:pt x="1563" y="226"/>
                  </a:lnTo>
                  <a:lnTo>
                    <a:pt x="1565" y="212"/>
                  </a:lnTo>
                  <a:lnTo>
                    <a:pt x="1568" y="199"/>
                  </a:lnTo>
                  <a:lnTo>
                    <a:pt x="1571" y="184"/>
                  </a:lnTo>
                  <a:lnTo>
                    <a:pt x="1576" y="172"/>
                  </a:lnTo>
                  <a:lnTo>
                    <a:pt x="1581" y="159"/>
                  </a:lnTo>
                  <a:lnTo>
                    <a:pt x="1586" y="147"/>
                  </a:lnTo>
                  <a:lnTo>
                    <a:pt x="1592" y="136"/>
                  </a:lnTo>
                  <a:lnTo>
                    <a:pt x="1598" y="125"/>
                  </a:lnTo>
                  <a:lnTo>
                    <a:pt x="1605" y="114"/>
                  </a:lnTo>
                  <a:lnTo>
                    <a:pt x="1613" y="104"/>
                  </a:lnTo>
                  <a:lnTo>
                    <a:pt x="1621" y="94"/>
                  </a:lnTo>
                  <a:lnTo>
                    <a:pt x="1629" y="85"/>
                  </a:lnTo>
                  <a:lnTo>
                    <a:pt x="1638" y="76"/>
                  </a:lnTo>
                  <a:lnTo>
                    <a:pt x="1648" y="67"/>
                  </a:lnTo>
                  <a:lnTo>
                    <a:pt x="1658" y="59"/>
                  </a:lnTo>
                  <a:lnTo>
                    <a:pt x="1668" y="52"/>
                  </a:lnTo>
                  <a:lnTo>
                    <a:pt x="1679" y="45"/>
                  </a:lnTo>
                  <a:lnTo>
                    <a:pt x="1690" y="38"/>
                  </a:lnTo>
                  <a:lnTo>
                    <a:pt x="1702" y="32"/>
                  </a:lnTo>
                  <a:lnTo>
                    <a:pt x="1714" y="27"/>
                  </a:lnTo>
                  <a:lnTo>
                    <a:pt x="1726" y="22"/>
                  </a:lnTo>
                  <a:lnTo>
                    <a:pt x="1738" y="17"/>
                  </a:lnTo>
                  <a:lnTo>
                    <a:pt x="1751" y="13"/>
                  </a:lnTo>
                  <a:lnTo>
                    <a:pt x="1764" y="10"/>
                  </a:lnTo>
                  <a:lnTo>
                    <a:pt x="1777" y="7"/>
                  </a:lnTo>
                  <a:lnTo>
                    <a:pt x="1790" y="5"/>
                  </a:lnTo>
                  <a:lnTo>
                    <a:pt x="1803" y="3"/>
                  </a:lnTo>
                  <a:lnTo>
                    <a:pt x="1817" y="1"/>
                  </a:lnTo>
                  <a:lnTo>
                    <a:pt x="1831" y="1"/>
                  </a:lnTo>
                  <a:lnTo>
                    <a:pt x="1845" y="0"/>
                  </a:lnTo>
                  <a:lnTo>
                    <a:pt x="1871" y="1"/>
                  </a:lnTo>
                  <a:lnTo>
                    <a:pt x="1883" y="2"/>
                  </a:lnTo>
                  <a:lnTo>
                    <a:pt x="1896" y="4"/>
                  </a:lnTo>
                  <a:lnTo>
                    <a:pt x="1908" y="6"/>
                  </a:lnTo>
                  <a:lnTo>
                    <a:pt x="1920" y="8"/>
                  </a:lnTo>
                  <a:lnTo>
                    <a:pt x="1933" y="10"/>
                  </a:lnTo>
                  <a:lnTo>
                    <a:pt x="1944" y="13"/>
                  </a:lnTo>
                  <a:lnTo>
                    <a:pt x="1956" y="17"/>
                  </a:lnTo>
                  <a:lnTo>
                    <a:pt x="1967" y="21"/>
                  </a:lnTo>
                  <a:lnTo>
                    <a:pt x="1978" y="25"/>
                  </a:lnTo>
                  <a:lnTo>
                    <a:pt x="1989" y="29"/>
                  </a:lnTo>
                  <a:lnTo>
                    <a:pt x="1999" y="34"/>
                  </a:lnTo>
                  <a:lnTo>
                    <a:pt x="2009" y="40"/>
                  </a:lnTo>
                  <a:lnTo>
                    <a:pt x="2019" y="45"/>
                  </a:lnTo>
                  <a:lnTo>
                    <a:pt x="2029" y="51"/>
                  </a:lnTo>
                  <a:lnTo>
                    <a:pt x="2039" y="58"/>
                  </a:lnTo>
                  <a:lnTo>
                    <a:pt x="2049" y="64"/>
                  </a:lnTo>
                  <a:lnTo>
                    <a:pt x="2058" y="72"/>
                  </a:lnTo>
                  <a:lnTo>
                    <a:pt x="2067" y="80"/>
                  </a:lnTo>
                  <a:lnTo>
                    <a:pt x="2075" y="87"/>
                  </a:lnTo>
                  <a:lnTo>
                    <a:pt x="2083" y="95"/>
                  </a:lnTo>
                  <a:lnTo>
                    <a:pt x="2091" y="104"/>
                  </a:lnTo>
                  <a:lnTo>
                    <a:pt x="2099" y="112"/>
                  </a:lnTo>
                  <a:lnTo>
                    <a:pt x="2114" y="131"/>
                  </a:lnTo>
                  <a:lnTo>
                    <a:pt x="2121" y="140"/>
                  </a:lnTo>
                  <a:lnTo>
                    <a:pt x="2127" y="150"/>
                  </a:lnTo>
                  <a:lnTo>
                    <a:pt x="2134" y="160"/>
                  </a:lnTo>
                  <a:lnTo>
                    <a:pt x="2140" y="171"/>
                  </a:lnTo>
                  <a:lnTo>
                    <a:pt x="2146" y="182"/>
                  </a:lnTo>
                  <a:lnTo>
                    <a:pt x="2151" y="194"/>
                  </a:lnTo>
                  <a:lnTo>
                    <a:pt x="2009" y="275"/>
                  </a:lnTo>
                  <a:lnTo>
                    <a:pt x="2006" y="269"/>
                  </a:lnTo>
                  <a:lnTo>
                    <a:pt x="2003" y="263"/>
                  </a:lnTo>
                  <a:lnTo>
                    <a:pt x="1997" y="252"/>
                  </a:lnTo>
                  <a:lnTo>
                    <a:pt x="1990" y="241"/>
                  </a:lnTo>
                  <a:lnTo>
                    <a:pt x="1983" y="231"/>
                  </a:lnTo>
                  <a:lnTo>
                    <a:pt x="1975" y="221"/>
                  </a:lnTo>
                  <a:lnTo>
                    <a:pt x="1967" y="212"/>
                  </a:lnTo>
                  <a:lnTo>
                    <a:pt x="1962" y="208"/>
                  </a:lnTo>
                  <a:lnTo>
                    <a:pt x="1958" y="204"/>
                  </a:lnTo>
                  <a:lnTo>
                    <a:pt x="1953" y="200"/>
                  </a:lnTo>
                  <a:lnTo>
                    <a:pt x="1948" y="196"/>
                  </a:lnTo>
                  <a:lnTo>
                    <a:pt x="1943" y="193"/>
                  </a:lnTo>
                  <a:lnTo>
                    <a:pt x="1938" y="189"/>
                  </a:lnTo>
                  <a:lnTo>
                    <a:pt x="1933" y="185"/>
                  </a:lnTo>
                  <a:lnTo>
                    <a:pt x="1926" y="182"/>
                  </a:lnTo>
                  <a:lnTo>
                    <a:pt x="1921" y="180"/>
                  </a:lnTo>
                  <a:lnTo>
                    <a:pt x="1915" y="177"/>
                  </a:lnTo>
                  <a:lnTo>
                    <a:pt x="1902" y="173"/>
                  </a:lnTo>
                  <a:lnTo>
                    <a:pt x="1889" y="169"/>
                  </a:lnTo>
                  <a:lnTo>
                    <a:pt x="1875" y="167"/>
                  </a:lnTo>
                  <a:lnTo>
                    <a:pt x="1868" y="166"/>
                  </a:lnTo>
                  <a:lnTo>
                    <a:pt x="1860" y="165"/>
                  </a:lnTo>
                  <a:lnTo>
                    <a:pt x="1845" y="165"/>
                  </a:lnTo>
                  <a:lnTo>
                    <a:pt x="1832" y="165"/>
                  </a:lnTo>
                  <a:lnTo>
                    <a:pt x="1820" y="166"/>
                  </a:lnTo>
                  <a:lnTo>
                    <a:pt x="1807" y="168"/>
                  </a:lnTo>
                  <a:lnTo>
                    <a:pt x="1796" y="171"/>
                  </a:lnTo>
                  <a:lnTo>
                    <a:pt x="1786" y="175"/>
                  </a:lnTo>
                  <a:lnTo>
                    <a:pt x="1777" y="179"/>
                  </a:lnTo>
                  <a:lnTo>
                    <a:pt x="1769" y="184"/>
                  </a:lnTo>
                  <a:lnTo>
                    <a:pt x="1765" y="186"/>
                  </a:lnTo>
                  <a:lnTo>
                    <a:pt x="1761" y="190"/>
                  </a:lnTo>
                  <a:lnTo>
                    <a:pt x="1754" y="196"/>
                  </a:lnTo>
                  <a:lnTo>
                    <a:pt x="1748" y="203"/>
                  </a:lnTo>
                  <a:lnTo>
                    <a:pt x="1743" y="210"/>
                  </a:lnTo>
                  <a:lnTo>
                    <a:pt x="1739" y="217"/>
                  </a:lnTo>
                  <a:lnTo>
                    <a:pt x="1736" y="225"/>
                  </a:lnTo>
                  <a:lnTo>
                    <a:pt x="1734" y="233"/>
                  </a:lnTo>
                  <a:lnTo>
                    <a:pt x="1733" y="238"/>
                  </a:lnTo>
                  <a:lnTo>
                    <a:pt x="1732" y="242"/>
                  </a:lnTo>
                  <a:lnTo>
                    <a:pt x="1732" y="251"/>
                  </a:lnTo>
                  <a:lnTo>
                    <a:pt x="1732" y="260"/>
                  </a:lnTo>
                  <a:lnTo>
                    <a:pt x="1733" y="269"/>
                  </a:lnTo>
                  <a:lnTo>
                    <a:pt x="1734" y="274"/>
                  </a:lnTo>
                  <a:lnTo>
                    <a:pt x="1736" y="278"/>
                  </a:lnTo>
                  <a:lnTo>
                    <a:pt x="1739" y="286"/>
                  </a:lnTo>
                  <a:lnTo>
                    <a:pt x="1741" y="290"/>
                  </a:lnTo>
                  <a:lnTo>
                    <a:pt x="1743" y="294"/>
                  </a:lnTo>
                  <a:lnTo>
                    <a:pt x="1749" y="301"/>
                  </a:lnTo>
                  <a:lnTo>
                    <a:pt x="1752" y="305"/>
                  </a:lnTo>
                  <a:lnTo>
                    <a:pt x="1756" y="310"/>
                  </a:lnTo>
                  <a:lnTo>
                    <a:pt x="1760" y="313"/>
                  </a:lnTo>
                  <a:lnTo>
                    <a:pt x="1764" y="317"/>
                  </a:lnTo>
                  <a:lnTo>
                    <a:pt x="1774" y="323"/>
                  </a:lnTo>
                  <a:lnTo>
                    <a:pt x="1786" y="330"/>
                  </a:lnTo>
                  <a:lnTo>
                    <a:pt x="1799" y="337"/>
                  </a:lnTo>
                  <a:lnTo>
                    <a:pt x="1815" y="344"/>
                  </a:lnTo>
                  <a:lnTo>
                    <a:pt x="1832" y="350"/>
                  </a:lnTo>
                  <a:lnTo>
                    <a:pt x="1851" y="357"/>
                  </a:lnTo>
                  <a:lnTo>
                    <a:pt x="1895" y="371"/>
                  </a:lnTo>
                  <a:lnTo>
                    <a:pt x="1946" y="388"/>
                  </a:lnTo>
                  <a:lnTo>
                    <a:pt x="1972" y="396"/>
                  </a:lnTo>
                  <a:lnTo>
                    <a:pt x="1996" y="406"/>
                  </a:lnTo>
                  <a:lnTo>
                    <a:pt x="2008" y="411"/>
                  </a:lnTo>
                  <a:lnTo>
                    <a:pt x="2020" y="416"/>
                  </a:lnTo>
                  <a:lnTo>
                    <a:pt x="2043" y="428"/>
                  </a:lnTo>
                  <a:lnTo>
                    <a:pt x="2066" y="440"/>
                  </a:lnTo>
                  <a:lnTo>
                    <a:pt x="2077" y="447"/>
                  </a:lnTo>
                  <a:lnTo>
                    <a:pt x="2087" y="454"/>
                  </a:lnTo>
                  <a:lnTo>
                    <a:pt x="2097" y="461"/>
                  </a:lnTo>
                  <a:lnTo>
                    <a:pt x="2106" y="469"/>
                  </a:lnTo>
                  <a:lnTo>
                    <a:pt x="2115" y="477"/>
                  </a:lnTo>
                  <a:lnTo>
                    <a:pt x="2123" y="486"/>
                  </a:lnTo>
                  <a:lnTo>
                    <a:pt x="2131" y="495"/>
                  </a:lnTo>
                  <a:lnTo>
                    <a:pt x="2135" y="500"/>
                  </a:lnTo>
                  <a:lnTo>
                    <a:pt x="2138" y="505"/>
                  </a:lnTo>
                  <a:lnTo>
                    <a:pt x="2145" y="515"/>
                  </a:lnTo>
                  <a:lnTo>
                    <a:pt x="2151" y="526"/>
                  </a:lnTo>
                  <a:lnTo>
                    <a:pt x="2157" y="537"/>
                  </a:lnTo>
                  <a:lnTo>
                    <a:pt x="2161" y="550"/>
                  </a:lnTo>
                  <a:lnTo>
                    <a:pt x="2167" y="562"/>
                  </a:lnTo>
                  <a:lnTo>
                    <a:pt x="2170" y="576"/>
                  </a:lnTo>
                  <a:lnTo>
                    <a:pt x="2173" y="589"/>
                  </a:lnTo>
                  <a:lnTo>
                    <a:pt x="2175" y="604"/>
                  </a:lnTo>
                  <a:lnTo>
                    <a:pt x="2176" y="619"/>
                  </a:lnTo>
                  <a:lnTo>
                    <a:pt x="2177" y="635"/>
                  </a:lnTo>
                  <a:lnTo>
                    <a:pt x="2176" y="650"/>
                  </a:lnTo>
                  <a:lnTo>
                    <a:pt x="2175" y="665"/>
                  </a:lnTo>
                  <a:lnTo>
                    <a:pt x="2173" y="679"/>
                  </a:lnTo>
                  <a:lnTo>
                    <a:pt x="2171" y="693"/>
                  </a:lnTo>
                  <a:lnTo>
                    <a:pt x="2168" y="706"/>
                  </a:lnTo>
                  <a:lnTo>
                    <a:pt x="2164" y="719"/>
                  </a:lnTo>
                  <a:lnTo>
                    <a:pt x="2158" y="732"/>
                  </a:lnTo>
                  <a:lnTo>
                    <a:pt x="2153" y="744"/>
                  </a:lnTo>
                  <a:lnTo>
                    <a:pt x="2147" y="755"/>
                  </a:lnTo>
                  <a:lnTo>
                    <a:pt x="2140" y="766"/>
                  </a:lnTo>
                  <a:lnTo>
                    <a:pt x="2133" y="778"/>
                  </a:lnTo>
                  <a:lnTo>
                    <a:pt x="2126" y="789"/>
                  </a:lnTo>
                  <a:lnTo>
                    <a:pt x="2117" y="799"/>
                  </a:lnTo>
                  <a:lnTo>
                    <a:pt x="2113" y="803"/>
                  </a:lnTo>
                  <a:lnTo>
                    <a:pt x="2108" y="808"/>
                  </a:lnTo>
                  <a:lnTo>
                    <a:pt x="2099" y="817"/>
                  </a:lnTo>
                  <a:lnTo>
                    <a:pt x="2089" y="826"/>
                  </a:lnTo>
                  <a:lnTo>
                    <a:pt x="2078" y="834"/>
                  </a:lnTo>
                  <a:lnTo>
                    <a:pt x="2067" y="841"/>
                  </a:lnTo>
                  <a:lnTo>
                    <a:pt x="2056" y="848"/>
                  </a:lnTo>
                  <a:lnTo>
                    <a:pt x="2043" y="855"/>
                  </a:lnTo>
                  <a:lnTo>
                    <a:pt x="2030" y="861"/>
                  </a:lnTo>
                  <a:lnTo>
                    <a:pt x="2017" y="867"/>
                  </a:lnTo>
                  <a:lnTo>
                    <a:pt x="2004" y="872"/>
                  </a:lnTo>
                  <a:lnTo>
                    <a:pt x="1990" y="876"/>
                  </a:lnTo>
                  <a:lnTo>
                    <a:pt x="1976" y="881"/>
                  </a:lnTo>
                  <a:lnTo>
                    <a:pt x="1961" y="884"/>
                  </a:lnTo>
                  <a:lnTo>
                    <a:pt x="1946" y="887"/>
                  </a:lnTo>
                  <a:lnTo>
                    <a:pt x="1931" y="890"/>
                  </a:lnTo>
                  <a:lnTo>
                    <a:pt x="1914" y="893"/>
                  </a:lnTo>
                  <a:lnTo>
                    <a:pt x="1898" y="894"/>
                  </a:lnTo>
                  <a:lnTo>
                    <a:pt x="1881" y="895"/>
                  </a:lnTo>
                  <a:lnTo>
                    <a:pt x="1864" y="895"/>
                  </a:lnTo>
                  <a:close/>
                  <a:moveTo>
                    <a:pt x="488" y="17"/>
                  </a:moveTo>
                  <a:lnTo>
                    <a:pt x="657" y="17"/>
                  </a:lnTo>
                  <a:lnTo>
                    <a:pt x="657" y="447"/>
                  </a:lnTo>
                  <a:lnTo>
                    <a:pt x="657" y="877"/>
                  </a:lnTo>
                  <a:lnTo>
                    <a:pt x="488" y="877"/>
                  </a:lnTo>
                  <a:lnTo>
                    <a:pt x="488" y="521"/>
                  </a:lnTo>
                  <a:lnTo>
                    <a:pt x="170" y="521"/>
                  </a:lnTo>
                  <a:lnTo>
                    <a:pt x="170" y="877"/>
                  </a:lnTo>
                  <a:lnTo>
                    <a:pt x="0" y="877"/>
                  </a:lnTo>
                  <a:lnTo>
                    <a:pt x="0" y="447"/>
                  </a:lnTo>
                  <a:lnTo>
                    <a:pt x="0" y="17"/>
                  </a:lnTo>
                  <a:lnTo>
                    <a:pt x="170" y="17"/>
                  </a:lnTo>
                  <a:lnTo>
                    <a:pt x="170" y="359"/>
                  </a:lnTo>
                  <a:lnTo>
                    <a:pt x="488" y="359"/>
                  </a:lnTo>
                  <a:lnTo>
                    <a:pt x="488" y="17"/>
                  </a:lnTo>
                  <a:close/>
                  <a:moveTo>
                    <a:pt x="1117" y="895"/>
                  </a:moveTo>
                  <a:lnTo>
                    <a:pt x="1098" y="895"/>
                  </a:lnTo>
                  <a:lnTo>
                    <a:pt x="1081" y="894"/>
                  </a:lnTo>
                  <a:lnTo>
                    <a:pt x="1064" y="891"/>
                  </a:lnTo>
                  <a:lnTo>
                    <a:pt x="1048" y="889"/>
                  </a:lnTo>
                  <a:lnTo>
                    <a:pt x="1040" y="888"/>
                  </a:lnTo>
                  <a:lnTo>
                    <a:pt x="1032" y="886"/>
                  </a:lnTo>
                  <a:lnTo>
                    <a:pt x="1016" y="883"/>
                  </a:lnTo>
                  <a:lnTo>
                    <a:pt x="1001" y="879"/>
                  </a:lnTo>
                  <a:lnTo>
                    <a:pt x="985" y="874"/>
                  </a:lnTo>
                  <a:lnTo>
                    <a:pt x="971" y="868"/>
                  </a:lnTo>
                  <a:lnTo>
                    <a:pt x="963" y="866"/>
                  </a:lnTo>
                  <a:lnTo>
                    <a:pt x="956" y="863"/>
                  </a:lnTo>
                  <a:lnTo>
                    <a:pt x="943" y="856"/>
                  </a:lnTo>
                  <a:lnTo>
                    <a:pt x="930" y="849"/>
                  </a:lnTo>
                  <a:lnTo>
                    <a:pt x="917" y="841"/>
                  </a:lnTo>
                  <a:lnTo>
                    <a:pt x="905" y="833"/>
                  </a:lnTo>
                  <a:lnTo>
                    <a:pt x="893" y="824"/>
                  </a:lnTo>
                  <a:lnTo>
                    <a:pt x="882" y="815"/>
                  </a:lnTo>
                  <a:lnTo>
                    <a:pt x="871" y="805"/>
                  </a:lnTo>
                  <a:lnTo>
                    <a:pt x="860" y="795"/>
                  </a:lnTo>
                  <a:lnTo>
                    <a:pt x="851" y="784"/>
                  </a:lnTo>
                  <a:lnTo>
                    <a:pt x="842" y="772"/>
                  </a:lnTo>
                  <a:lnTo>
                    <a:pt x="834" y="760"/>
                  </a:lnTo>
                  <a:lnTo>
                    <a:pt x="830" y="754"/>
                  </a:lnTo>
                  <a:lnTo>
                    <a:pt x="826" y="747"/>
                  </a:lnTo>
                  <a:lnTo>
                    <a:pt x="819" y="734"/>
                  </a:lnTo>
                  <a:lnTo>
                    <a:pt x="813" y="721"/>
                  </a:lnTo>
                  <a:lnTo>
                    <a:pt x="807" y="707"/>
                  </a:lnTo>
                  <a:lnTo>
                    <a:pt x="802" y="693"/>
                  </a:lnTo>
                  <a:lnTo>
                    <a:pt x="798" y="678"/>
                  </a:lnTo>
                  <a:lnTo>
                    <a:pt x="795" y="663"/>
                  </a:lnTo>
                  <a:lnTo>
                    <a:pt x="792" y="646"/>
                  </a:lnTo>
                  <a:lnTo>
                    <a:pt x="790" y="630"/>
                  </a:lnTo>
                  <a:lnTo>
                    <a:pt x="789" y="613"/>
                  </a:lnTo>
                  <a:lnTo>
                    <a:pt x="788" y="596"/>
                  </a:lnTo>
                  <a:lnTo>
                    <a:pt x="788" y="17"/>
                  </a:lnTo>
                  <a:lnTo>
                    <a:pt x="956" y="17"/>
                  </a:lnTo>
                  <a:lnTo>
                    <a:pt x="956" y="583"/>
                  </a:lnTo>
                  <a:lnTo>
                    <a:pt x="957" y="598"/>
                  </a:lnTo>
                  <a:lnTo>
                    <a:pt x="958" y="613"/>
                  </a:lnTo>
                  <a:lnTo>
                    <a:pt x="959" y="620"/>
                  </a:lnTo>
                  <a:lnTo>
                    <a:pt x="961" y="627"/>
                  </a:lnTo>
                  <a:lnTo>
                    <a:pt x="965" y="640"/>
                  </a:lnTo>
                  <a:lnTo>
                    <a:pt x="970" y="653"/>
                  </a:lnTo>
                  <a:lnTo>
                    <a:pt x="976" y="666"/>
                  </a:lnTo>
                  <a:lnTo>
                    <a:pt x="980" y="672"/>
                  </a:lnTo>
                  <a:lnTo>
                    <a:pt x="984" y="677"/>
                  </a:lnTo>
                  <a:lnTo>
                    <a:pt x="993" y="687"/>
                  </a:lnTo>
                  <a:lnTo>
                    <a:pt x="998" y="692"/>
                  </a:lnTo>
                  <a:lnTo>
                    <a:pt x="1004" y="697"/>
                  </a:lnTo>
                  <a:lnTo>
                    <a:pt x="1009" y="701"/>
                  </a:lnTo>
                  <a:lnTo>
                    <a:pt x="1015" y="705"/>
                  </a:lnTo>
                  <a:lnTo>
                    <a:pt x="1021" y="708"/>
                  </a:lnTo>
                  <a:lnTo>
                    <a:pt x="1028" y="712"/>
                  </a:lnTo>
                  <a:lnTo>
                    <a:pt x="1032" y="713"/>
                  </a:lnTo>
                  <a:lnTo>
                    <a:pt x="1035" y="715"/>
                  </a:lnTo>
                  <a:lnTo>
                    <a:pt x="1042" y="718"/>
                  </a:lnTo>
                  <a:lnTo>
                    <a:pt x="1058" y="722"/>
                  </a:lnTo>
                  <a:lnTo>
                    <a:pt x="1076" y="726"/>
                  </a:lnTo>
                  <a:lnTo>
                    <a:pt x="1085" y="727"/>
                  </a:lnTo>
                  <a:lnTo>
                    <a:pt x="1095" y="728"/>
                  </a:lnTo>
                  <a:lnTo>
                    <a:pt x="1106" y="729"/>
                  </a:lnTo>
                  <a:lnTo>
                    <a:pt x="1117" y="729"/>
                  </a:lnTo>
                  <a:lnTo>
                    <a:pt x="1127" y="729"/>
                  </a:lnTo>
                  <a:lnTo>
                    <a:pt x="1137" y="728"/>
                  </a:lnTo>
                  <a:lnTo>
                    <a:pt x="1156" y="726"/>
                  </a:lnTo>
                  <a:lnTo>
                    <a:pt x="1165" y="724"/>
                  </a:lnTo>
                  <a:lnTo>
                    <a:pt x="1174" y="722"/>
                  </a:lnTo>
                  <a:lnTo>
                    <a:pt x="1182" y="720"/>
                  </a:lnTo>
                  <a:lnTo>
                    <a:pt x="1190" y="718"/>
                  </a:lnTo>
                  <a:lnTo>
                    <a:pt x="1197" y="715"/>
                  </a:lnTo>
                  <a:lnTo>
                    <a:pt x="1204" y="712"/>
                  </a:lnTo>
                  <a:lnTo>
                    <a:pt x="1211" y="708"/>
                  </a:lnTo>
                  <a:lnTo>
                    <a:pt x="1217" y="705"/>
                  </a:lnTo>
                  <a:lnTo>
                    <a:pt x="1224" y="701"/>
                  </a:lnTo>
                  <a:lnTo>
                    <a:pt x="1229" y="697"/>
                  </a:lnTo>
                  <a:lnTo>
                    <a:pt x="1240" y="687"/>
                  </a:lnTo>
                  <a:lnTo>
                    <a:pt x="1244" y="682"/>
                  </a:lnTo>
                  <a:lnTo>
                    <a:pt x="1248" y="677"/>
                  </a:lnTo>
                  <a:lnTo>
                    <a:pt x="1252" y="672"/>
                  </a:lnTo>
                  <a:lnTo>
                    <a:pt x="1256" y="666"/>
                  </a:lnTo>
                  <a:lnTo>
                    <a:pt x="1262" y="653"/>
                  </a:lnTo>
                  <a:lnTo>
                    <a:pt x="1265" y="647"/>
                  </a:lnTo>
                  <a:lnTo>
                    <a:pt x="1267" y="640"/>
                  </a:lnTo>
                  <a:lnTo>
                    <a:pt x="1269" y="634"/>
                  </a:lnTo>
                  <a:lnTo>
                    <a:pt x="1271" y="627"/>
                  </a:lnTo>
                  <a:lnTo>
                    <a:pt x="1274" y="613"/>
                  </a:lnTo>
                  <a:lnTo>
                    <a:pt x="1275" y="606"/>
                  </a:lnTo>
                  <a:lnTo>
                    <a:pt x="1275" y="598"/>
                  </a:lnTo>
                  <a:lnTo>
                    <a:pt x="1276" y="583"/>
                  </a:lnTo>
                  <a:lnTo>
                    <a:pt x="1276" y="17"/>
                  </a:lnTo>
                  <a:lnTo>
                    <a:pt x="1445" y="17"/>
                  </a:lnTo>
                  <a:lnTo>
                    <a:pt x="1445" y="596"/>
                  </a:lnTo>
                  <a:lnTo>
                    <a:pt x="1445" y="613"/>
                  </a:lnTo>
                  <a:lnTo>
                    <a:pt x="1443" y="630"/>
                  </a:lnTo>
                  <a:lnTo>
                    <a:pt x="1441" y="646"/>
                  </a:lnTo>
                  <a:lnTo>
                    <a:pt x="1439" y="663"/>
                  </a:lnTo>
                  <a:lnTo>
                    <a:pt x="1435" y="678"/>
                  </a:lnTo>
                  <a:lnTo>
                    <a:pt x="1431" y="693"/>
                  </a:lnTo>
                  <a:lnTo>
                    <a:pt x="1426" y="707"/>
                  </a:lnTo>
                  <a:lnTo>
                    <a:pt x="1420" y="721"/>
                  </a:lnTo>
                  <a:lnTo>
                    <a:pt x="1414" y="734"/>
                  </a:lnTo>
                  <a:lnTo>
                    <a:pt x="1407" y="747"/>
                  </a:lnTo>
                  <a:lnTo>
                    <a:pt x="1399" y="760"/>
                  </a:lnTo>
                  <a:lnTo>
                    <a:pt x="1391" y="772"/>
                  </a:lnTo>
                  <a:lnTo>
                    <a:pt x="1387" y="778"/>
                  </a:lnTo>
                  <a:lnTo>
                    <a:pt x="1382" y="784"/>
                  </a:lnTo>
                  <a:lnTo>
                    <a:pt x="1373" y="795"/>
                  </a:lnTo>
                  <a:lnTo>
                    <a:pt x="1363" y="805"/>
                  </a:lnTo>
                  <a:lnTo>
                    <a:pt x="1357" y="810"/>
                  </a:lnTo>
                  <a:lnTo>
                    <a:pt x="1352" y="815"/>
                  </a:lnTo>
                  <a:lnTo>
                    <a:pt x="1341" y="824"/>
                  </a:lnTo>
                  <a:lnTo>
                    <a:pt x="1328" y="833"/>
                  </a:lnTo>
                  <a:lnTo>
                    <a:pt x="1316" y="841"/>
                  </a:lnTo>
                  <a:lnTo>
                    <a:pt x="1303" y="849"/>
                  </a:lnTo>
                  <a:lnTo>
                    <a:pt x="1290" y="856"/>
                  </a:lnTo>
                  <a:lnTo>
                    <a:pt x="1276" y="863"/>
                  </a:lnTo>
                  <a:lnTo>
                    <a:pt x="1262" y="868"/>
                  </a:lnTo>
                  <a:lnTo>
                    <a:pt x="1248" y="874"/>
                  </a:lnTo>
                  <a:lnTo>
                    <a:pt x="1233" y="879"/>
                  </a:lnTo>
                  <a:lnTo>
                    <a:pt x="1216" y="883"/>
                  </a:lnTo>
                  <a:lnTo>
                    <a:pt x="1201" y="886"/>
                  </a:lnTo>
                  <a:lnTo>
                    <a:pt x="1184" y="889"/>
                  </a:lnTo>
                  <a:lnTo>
                    <a:pt x="1168" y="891"/>
                  </a:lnTo>
                  <a:lnTo>
                    <a:pt x="1151" y="894"/>
                  </a:lnTo>
                  <a:lnTo>
                    <a:pt x="1134" y="895"/>
                  </a:lnTo>
                  <a:lnTo>
                    <a:pt x="1117" y="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auto">
            <a:xfrm>
              <a:off x="5610225" y="468313"/>
              <a:ext cx="350837" cy="260350"/>
            </a:xfrm>
            <a:custGeom>
              <a:avLst/>
              <a:gdLst>
                <a:gd name="T0" fmla="*/ 168 w 661"/>
                <a:gd name="T1" fmla="*/ 3 h 493"/>
                <a:gd name="T2" fmla="*/ 186 w 661"/>
                <a:gd name="T3" fmla="*/ 13 h 493"/>
                <a:gd name="T4" fmla="*/ 205 w 661"/>
                <a:gd name="T5" fmla="*/ 25 h 493"/>
                <a:gd name="T6" fmla="*/ 227 w 661"/>
                <a:gd name="T7" fmla="*/ 42 h 493"/>
                <a:gd name="T8" fmla="*/ 242 w 661"/>
                <a:gd name="T9" fmla="*/ 56 h 493"/>
                <a:gd name="T10" fmla="*/ 254 w 661"/>
                <a:gd name="T11" fmla="*/ 67 h 493"/>
                <a:gd name="T12" fmla="*/ 270 w 661"/>
                <a:gd name="T13" fmla="*/ 87 h 493"/>
                <a:gd name="T14" fmla="*/ 286 w 661"/>
                <a:gd name="T15" fmla="*/ 109 h 493"/>
                <a:gd name="T16" fmla="*/ 313 w 661"/>
                <a:gd name="T17" fmla="*/ 148 h 493"/>
                <a:gd name="T18" fmla="*/ 344 w 661"/>
                <a:gd name="T19" fmla="*/ 136 h 493"/>
                <a:gd name="T20" fmla="*/ 472 w 661"/>
                <a:gd name="T21" fmla="*/ 26 h 493"/>
                <a:gd name="T22" fmla="*/ 486 w 661"/>
                <a:gd name="T23" fmla="*/ 44 h 493"/>
                <a:gd name="T24" fmla="*/ 505 w 661"/>
                <a:gd name="T25" fmla="*/ 67 h 493"/>
                <a:gd name="T26" fmla="*/ 524 w 661"/>
                <a:gd name="T27" fmla="*/ 84 h 493"/>
                <a:gd name="T28" fmla="*/ 537 w 661"/>
                <a:gd name="T29" fmla="*/ 93 h 493"/>
                <a:gd name="T30" fmla="*/ 562 w 661"/>
                <a:gd name="T31" fmla="*/ 107 h 493"/>
                <a:gd name="T32" fmla="*/ 584 w 661"/>
                <a:gd name="T33" fmla="*/ 116 h 493"/>
                <a:gd name="T34" fmla="*/ 604 w 661"/>
                <a:gd name="T35" fmla="*/ 120 h 493"/>
                <a:gd name="T36" fmla="*/ 618 w 661"/>
                <a:gd name="T37" fmla="*/ 121 h 493"/>
                <a:gd name="T38" fmla="*/ 626 w 661"/>
                <a:gd name="T39" fmla="*/ 121 h 493"/>
                <a:gd name="T40" fmla="*/ 482 w 661"/>
                <a:gd name="T41" fmla="*/ 248 h 493"/>
                <a:gd name="T42" fmla="*/ 507 w 661"/>
                <a:gd name="T43" fmla="*/ 248 h 493"/>
                <a:gd name="T44" fmla="*/ 539 w 661"/>
                <a:gd name="T45" fmla="*/ 249 h 493"/>
                <a:gd name="T46" fmla="*/ 564 w 661"/>
                <a:gd name="T47" fmla="*/ 251 h 493"/>
                <a:gd name="T48" fmla="*/ 590 w 661"/>
                <a:gd name="T49" fmla="*/ 256 h 493"/>
                <a:gd name="T50" fmla="*/ 619 w 661"/>
                <a:gd name="T51" fmla="*/ 264 h 493"/>
                <a:gd name="T52" fmla="*/ 647 w 661"/>
                <a:gd name="T53" fmla="*/ 277 h 493"/>
                <a:gd name="T54" fmla="*/ 661 w 661"/>
                <a:gd name="T55" fmla="*/ 285 h 493"/>
                <a:gd name="T56" fmla="*/ 501 w 661"/>
                <a:gd name="T57" fmla="*/ 420 h 493"/>
                <a:gd name="T58" fmla="*/ 471 w 661"/>
                <a:gd name="T59" fmla="*/ 404 h 493"/>
                <a:gd name="T60" fmla="*/ 456 w 661"/>
                <a:gd name="T61" fmla="*/ 397 h 493"/>
                <a:gd name="T62" fmla="*/ 434 w 661"/>
                <a:gd name="T63" fmla="*/ 390 h 493"/>
                <a:gd name="T64" fmla="*/ 413 w 661"/>
                <a:gd name="T65" fmla="*/ 385 h 493"/>
                <a:gd name="T66" fmla="*/ 386 w 661"/>
                <a:gd name="T67" fmla="*/ 381 h 493"/>
                <a:gd name="T68" fmla="*/ 361 w 661"/>
                <a:gd name="T69" fmla="*/ 380 h 493"/>
                <a:gd name="T70" fmla="*/ 327 w 661"/>
                <a:gd name="T71" fmla="*/ 381 h 493"/>
                <a:gd name="T72" fmla="*/ 254 w 661"/>
                <a:gd name="T73" fmla="*/ 434 h 493"/>
                <a:gd name="T74" fmla="*/ 185 w 661"/>
                <a:gd name="T75" fmla="*/ 489 h 493"/>
                <a:gd name="T76" fmla="*/ 175 w 661"/>
                <a:gd name="T77" fmla="*/ 491 h 493"/>
                <a:gd name="T78" fmla="*/ 158 w 661"/>
                <a:gd name="T79" fmla="*/ 493 h 493"/>
                <a:gd name="T80" fmla="*/ 136 w 661"/>
                <a:gd name="T81" fmla="*/ 492 h 493"/>
                <a:gd name="T82" fmla="*/ 116 w 661"/>
                <a:gd name="T83" fmla="*/ 487 h 493"/>
                <a:gd name="T84" fmla="*/ 95 w 661"/>
                <a:gd name="T85" fmla="*/ 479 h 493"/>
                <a:gd name="T86" fmla="*/ 80 w 661"/>
                <a:gd name="T87" fmla="*/ 471 h 493"/>
                <a:gd name="T88" fmla="*/ 65 w 661"/>
                <a:gd name="T89" fmla="*/ 459 h 493"/>
                <a:gd name="T90" fmla="*/ 50 w 661"/>
                <a:gd name="T91" fmla="*/ 446 h 493"/>
                <a:gd name="T92" fmla="*/ 34 w 661"/>
                <a:gd name="T93" fmla="*/ 430 h 493"/>
                <a:gd name="T94" fmla="*/ 90 w 661"/>
                <a:gd name="T95" fmla="*/ 351 h 493"/>
                <a:gd name="T96" fmla="*/ 163 w 661"/>
                <a:gd name="T97" fmla="*/ 290 h 493"/>
                <a:gd name="T98" fmla="*/ 155 w 661"/>
                <a:gd name="T99" fmla="*/ 281 h 493"/>
                <a:gd name="T100" fmla="*/ 131 w 661"/>
                <a:gd name="T101" fmla="*/ 247 h 493"/>
                <a:gd name="T102" fmla="*/ 113 w 661"/>
                <a:gd name="T103" fmla="*/ 224 h 493"/>
                <a:gd name="T104" fmla="*/ 92 w 661"/>
                <a:gd name="T105" fmla="*/ 201 h 493"/>
                <a:gd name="T106" fmla="*/ 67 w 661"/>
                <a:gd name="T107" fmla="*/ 178 h 493"/>
                <a:gd name="T108" fmla="*/ 36 w 661"/>
                <a:gd name="T109" fmla="*/ 155 h 493"/>
                <a:gd name="T110" fmla="*/ 9 w 661"/>
                <a:gd name="T111" fmla="*/ 140 h 493"/>
                <a:gd name="T112" fmla="*/ 161 w 661"/>
                <a:gd name="T11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1" h="493">
                  <a:moveTo>
                    <a:pt x="161" y="0"/>
                  </a:moveTo>
                  <a:lnTo>
                    <a:pt x="168" y="3"/>
                  </a:lnTo>
                  <a:lnTo>
                    <a:pt x="176" y="7"/>
                  </a:lnTo>
                  <a:lnTo>
                    <a:pt x="186" y="13"/>
                  </a:lnTo>
                  <a:lnTo>
                    <a:pt x="198" y="20"/>
                  </a:lnTo>
                  <a:lnTo>
                    <a:pt x="205" y="25"/>
                  </a:lnTo>
                  <a:lnTo>
                    <a:pt x="212" y="30"/>
                  </a:lnTo>
                  <a:lnTo>
                    <a:pt x="227" y="42"/>
                  </a:lnTo>
                  <a:lnTo>
                    <a:pt x="234" y="49"/>
                  </a:lnTo>
                  <a:lnTo>
                    <a:pt x="242" y="56"/>
                  </a:lnTo>
                  <a:lnTo>
                    <a:pt x="248" y="61"/>
                  </a:lnTo>
                  <a:lnTo>
                    <a:pt x="254" y="67"/>
                  </a:lnTo>
                  <a:lnTo>
                    <a:pt x="264" y="80"/>
                  </a:lnTo>
                  <a:lnTo>
                    <a:pt x="270" y="87"/>
                  </a:lnTo>
                  <a:lnTo>
                    <a:pt x="275" y="94"/>
                  </a:lnTo>
                  <a:lnTo>
                    <a:pt x="286" y="109"/>
                  </a:lnTo>
                  <a:lnTo>
                    <a:pt x="305" y="137"/>
                  </a:lnTo>
                  <a:lnTo>
                    <a:pt x="313" y="148"/>
                  </a:lnTo>
                  <a:lnTo>
                    <a:pt x="320" y="157"/>
                  </a:lnTo>
                  <a:lnTo>
                    <a:pt x="344" y="136"/>
                  </a:lnTo>
                  <a:lnTo>
                    <a:pt x="397" y="91"/>
                  </a:lnTo>
                  <a:lnTo>
                    <a:pt x="472" y="26"/>
                  </a:lnTo>
                  <a:lnTo>
                    <a:pt x="479" y="35"/>
                  </a:lnTo>
                  <a:lnTo>
                    <a:pt x="486" y="44"/>
                  </a:lnTo>
                  <a:lnTo>
                    <a:pt x="499" y="60"/>
                  </a:lnTo>
                  <a:lnTo>
                    <a:pt x="505" y="67"/>
                  </a:lnTo>
                  <a:lnTo>
                    <a:pt x="511" y="73"/>
                  </a:lnTo>
                  <a:lnTo>
                    <a:pt x="524" y="84"/>
                  </a:lnTo>
                  <a:lnTo>
                    <a:pt x="531" y="89"/>
                  </a:lnTo>
                  <a:lnTo>
                    <a:pt x="537" y="93"/>
                  </a:lnTo>
                  <a:lnTo>
                    <a:pt x="550" y="101"/>
                  </a:lnTo>
                  <a:lnTo>
                    <a:pt x="562" y="107"/>
                  </a:lnTo>
                  <a:lnTo>
                    <a:pt x="574" y="111"/>
                  </a:lnTo>
                  <a:lnTo>
                    <a:pt x="584" y="116"/>
                  </a:lnTo>
                  <a:lnTo>
                    <a:pt x="594" y="118"/>
                  </a:lnTo>
                  <a:lnTo>
                    <a:pt x="604" y="120"/>
                  </a:lnTo>
                  <a:lnTo>
                    <a:pt x="611" y="121"/>
                  </a:lnTo>
                  <a:lnTo>
                    <a:pt x="618" y="121"/>
                  </a:lnTo>
                  <a:lnTo>
                    <a:pt x="622" y="121"/>
                  </a:lnTo>
                  <a:lnTo>
                    <a:pt x="626" y="121"/>
                  </a:lnTo>
                  <a:lnTo>
                    <a:pt x="475" y="247"/>
                  </a:lnTo>
                  <a:lnTo>
                    <a:pt x="482" y="248"/>
                  </a:lnTo>
                  <a:lnTo>
                    <a:pt x="490" y="248"/>
                  </a:lnTo>
                  <a:lnTo>
                    <a:pt x="507" y="248"/>
                  </a:lnTo>
                  <a:lnTo>
                    <a:pt x="528" y="249"/>
                  </a:lnTo>
                  <a:lnTo>
                    <a:pt x="539" y="249"/>
                  </a:lnTo>
                  <a:lnTo>
                    <a:pt x="551" y="250"/>
                  </a:lnTo>
                  <a:lnTo>
                    <a:pt x="564" y="251"/>
                  </a:lnTo>
                  <a:lnTo>
                    <a:pt x="577" y="253"/>
                  </a:lnTo>
                  <a:lnTo>
                    <a:pt x="590" y="256"/>
                  </a:lnTo>
                  <a:lnTo>
                    <a:pt x="605" y="259"/>
                  </a:lnTo>
                  <a:lnTo>
                    <a:pt x="619" y="264"/>
                  </a:lnTo>
                  <a:lnTo>
                    <a:pt x="633" y="270"/>
                  </a:lnTo>
                  <a:lnTo>
                    <a:pt x="647" y="277"/>
                  </a:lnTo>
                  <a:lnTo>
                    <a:pt x="654" y="281"/>
                  </a:lnTo>
                  <a:lnTo>
                    <a:pt x="661" y="285"/>
                  </a:lnTo>
                  <a:lnTo>
                    <a:pt x="581" y="354"/>
                  </a:lnTo>
                  <a:lnTo>
                    <a:pt x="501" y="420"/>
                  </a:lnTo>
                  <a:lnTo>
                    <a:pt x="487" y="411"/>
                  </a:lnTo>
                  <a:lnTo>
                    <a:pt x="471" y="404"/>
                  </a:lnTo>
                  <a:lnTo>
                    <a:pt x="464" y="400"/>
                  </a:lnTo>
                  <a:lnTo>
                    <a:pt x="456" y="397"/>
                  </a:lnTo>
                  <a:lnTo>
                    <a:pt x="442" y="392"/>
                  </a:lnTo>
                  <a:lnTo>
                    <a:pt x="434" y="390"/>
                  </a:lnTo>
                  <a:lnTo>
                    <a:pt x="427" y="388"/>
                  </a:lnTo>
                  <a:lnTo>
                    <a:pt x="413" y="385"/>
                  </a:lnTo>
                  <a:lnTo>
                    <a:pt x="399" y="383"/>
                  </a:lnTo>
                  <a:lnTo>
                    <a:pt x="386" y="381"/>
                  </a:lnTo>
                  <a:lnTo>
                    <a:pt x="374" y="380"/>
                  </a:lnTo>
                  <a:lnTo>
                    <a:pt x="361" y="380"/>
                  </a:lnTo>
                  <a:lnTo>
                    <a:pt x="342" y="380"/>
                  </a:lnTo>
                  <a:lnTo>
                    <a:pt x="327" y="381"/>
                  </a:lnTo>
                  <a:lnTo>
                    <a:pt x="318" y="381"/>
                  </a:lnTo>
                  <a:lnTo>
                    <a:pt x="254" y="434"/>
                  </a:lnTo>
                  <a:lnTo>
                    <a:pt x="189" y="488"/>
                  </a:lnTo>
                  <a:lnTo>
                    <a:pt x="185" y="489"/>
                  </a:lnTo>
                  <a:lnTo>
                    <a:pt x="181" y="490"/>
                  </a:lnTo>
                  <a:lnTo>
                    <a:pt x="175" y="491"/>
                  </a:lnTo>
                  <a:lnTo>
                    <a:pt x="167" y="493"/>
                  </a:lnTo>
                  <a:lnTo>
                    <a:pt x="158" y="493"/>
                  </a:lnTo>
                  <a:lnTo>
                    <a:pt x="147" y="493"/>
                  </a:lnTo>
                  <a:lnTo>
                    <a:pt x="136" y="492"/>
                  </a:lnTo>
                  <a:lnTo>
                    <a:pt x="122" y="489"/>
                  </a:lnTo>
                  <a:lnTo>
                    <a:pt x="116" y="487"/>
                  </a:lnTo>
                  <a:lnTo>
                    <a:pt x="109" y="485"/>
                  </a:lnTo>
                  <a:lnTo>
                    <a:pt x="95" y="479"/>
                  </a:lnTo>
                  <a:lnTo>
                    <a:pt x="88" y="475"/>
                  </a:lnTo>
                  <a:lnTo>
                    <a:pt x="80" y="471"/>
                  </a:lnTo>
                  <a:lnTo>
                    <a:pt x="73" y="466"/>
                  </a:lnTo>
                  <a:lnTo>
                    <a:pt x="65" y="459"/>
                  </a:lnTo>
                  <a:lnTo>
                    <a:pt x="57" y="453"/>
                  </a:lnTo>
                  <a:lnTo>
                    <a:pt x="50" y="446"/>
                  </a:lnTo>
                  <a:lnTo>
                    <a:pt x="42" y="438"/>
                  </a:lnTo>
                  <a:lnTo>
                    <a:pt x="34" y="430"/>
                  </a:lnTo>
                  <a:lnTo>
                    <a:pt x="18" y="410"/>
                  </a:lnTo>
                  <a:lnTo>
                    <a:pt x="90" y="351"/>
                  </a:lnTo>
                  <a:lnTo>
                    <a:pt x="140" y="309"/>
                  </a:lnTo>
                  <a:lnTo>
                    <a:pt x="163" y="290"/>
                  </a:lnTo>
                  <a:lnTo>
                    <a:pt x="159" y="286"/>
                  </a:lnTo>
                  <a:lnTo>
                    <a:pt x="155" y="281"/>
                  </a:lnTo>
                  <a:lnTo>
                    <a:pt x="145" y="266"/>
                  </a:lnTo>
                  <a:lnTo>
                    <a:pt x="131" y="247"/>
                  </a:lnTo>
                  <a:lnTo>
                    <a:pt x="122" y="236"/>
                  </a:lnTo>
                  <a:lnTo>
                    <a:pt x="113" y="224"/>
                  </a:lnTo>
                  <a:lnTo>
                    <a:pt x="103" y="213"/>
                  </a:lnTo>
                  <a:lnTo>
                    <a:pt x="92" y="201"/>
                  </a:lnTo>
                  <a:lnTo>
                    <a:pt x="80" y="189"/>
                  </a:lnTo>
                  <a:lnTo>
                    <a:pt x="67" y="178"/>
                  </a:lnTo>
                  <a:lnTo>
                    <a:pt x="52" y="166"/>
                  </a:lnTo>
                  <a:lnTo>
                    <a:pt x="36" y="155"/>
                  </a:lnTo>
                  <a:lnTo>
                    <a:pt x="19" y="145"/>
                  </a:lnTo>
                  <a:lnTo>
                    <a:pt x="9" y="140"/>
                  </a:lnTo>
                  <a:lnTo>
                    <a:pt x="0" y="13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2" name="(c)" hidden="1"/>
          <p:cNvSpPr txBox="1"/>
          <p:nvPr/>
        </p:nvSpPr>
        <p:spPr>
          <a:xfrm>
            <a:off x="11999342" y="6891795"/>
            <a:ext cx="185948" cy="307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fi-FI" sz="200">
                <a:solidFill>
                  <a:schemeClr val="bg1"/>
                </a:solidFill>
                <a:latin typeface="+mn-lt"/>
              </a:rPr>
              <a:t>©grow. for</a:t>
            </a:r>
            <a:r>
              <a:rPr lang="fi-FI" sz="200" baseline="0">
                <a:solidFill>
                  <a:schemeClr val="bg1"/>
                </a:solidFill>
                <a:latin typeface="+mn-lt"/>
              </a:rPr>
              <a:t>  HUS</a:t>
            </a:r>
            <a:endParaRPr lang="en-GB" sz="20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(logo)" descr="Z:\GRW (grow)\logot\copyright_grow.png" hidden="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00"/>
            <a:ext cx="60261" cy="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6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693" r:id="rId2"/>
    <p:sldLayoutId id="2147483733" r:id="rId3"/>
    <p:sldLayoutId id="2147483734" r:id="rId4"/>
    <p:sldLayoutId id="2147483735" r:id="rId5"/>
    <p:sldLayoutId id="2147483730" r:id="rId6"/>
    <p:sldLayoutId id="2147483731" r:id="rId7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spc="-1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539750" indent="-27305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80645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1071563" indent="-265113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1346200" indent="-274638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6pPr>
      <a:lvl7pPr marL="1612900" indent="-266700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7pPr>
      <a:lvl8pPr marL="1878013" indent="-265113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8pPr>
      <a:lvl9pPr marL="2152650" indent="-274638" algn="l" defTabSz="914400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200150" y="2708900"/>
            <a:ext cx="9791700" cy="2592308"/>
          </a:xfrm>
        </p:spPr>
        <p:txBody>
          <a:bodyPr/>
          <a:lstStyle/>
          <a:p>
            <a:r>
              <a:rPr lang="fi-FI" sz="5400" dirty="0" smtClean="0"/>
              <a:t>DIGITAALINEN HOITOPOLKU</a:t>
            </a:r>
            <a:br>
              <a:rPr lang="fi-FI" sz="5400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sz="3600" dirty="0" smtClean="0"/>
              <a:t>APUNA HOITOMUODON VALINNASSA JA PD-POTILAAN OHJAUKSESSA</a:t>
            </a:r>
            <a:endParaRPr lang="fi-FI" sz="360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MUSA-päivät 7-8.11.2019 sairaanhoitaja Outi Karvali </a:t>
            </a:r>
            <a:r>
              <a:rPr lang="fi-FI" dirty="0" err="1" smtClean="0"/>
              <a:t>pd-pkl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1603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24EAD95D-5DA0-4B11-BF37-82BA8B041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503952"/>
            <a:ext cx="9791700" cy="997196"/>
          </a:xfrm>
        </p:spPr>
        <p:txBody>
          <a:bodyPr/>
          <a:lstStyle/>
          <a:p>
            <a:r>
              <a:rPr lang="fi-FI" sz="3600" b="0">
                <a:solidFill>
                  <a:schemeClr val="accent3">
                    <a:lumMod val="50000"/>
                  </a:schemeClr>
                </a:solidFill>
                <a:ea typeface="+mj-lt"/>
                <a:cs typeface="+mj-lt"/>
              </a:rPr>
              <a:t>DIGITAALISET HOITOPOLUT</a:t>
            </a:r>
            <a:br>
              <a:rPr lang="fi-FI" sz="3600" b="0">
                <a:solidFill>
                  <a:schemeClr val="accent3">
                    <a:lumMod val="50000"/>
                  </a:schemeClr>
                </a:solidFill>
                <a:ea typeface="+mj-lt"/>
                <a:cs typeface="+mj-lt"/>
              </a:rPr>
            </a:br>
            <a:r>
              <a:rPr lang="fi-FI" sz="3600" b="0">
                <a:solidFill>
                  <a:schemeClr val="accent3">
                    <a:lumMod val="50000"/>
                  </a:schemeClr>
                </a:solidFill>
                <a:ea typeface="+mj-lt"/>
                <a:cs typeface="+mj-lt"/>
              </a:rPr>
              <a:t>POTILAAN NÄKYMÄ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71D1D485-7890-4077-AC0F-AB492F749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3EC1C-FB94-4153-B6E3-27DAEDDDDE8C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ADE14D0A-564F-4346-83AD-815B8C499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10</a:t>
            </a:fld>
            <a:endParaRPr lang="fi-FI" noProof="0"/>
          </a:p>
        </p:txBody>
      </p:sp>
      <p:sp>
        <p:nvSpPr>
          <p:cNvPr id="7" name="Tekstin paikkamerkki 2">
            <a:extLst>
              <a:ext uri="{FF2B5EF4-FFF2-40B4-BE49-F238E27FC236}">
                <a16:creationId xmlns:a16="http://schemas.microsoft.com/office/drawing/2014/main" id="{9A3ADDB2-A900-49EE-930C-8BB64518A926}"/>
              </a:ext>
            </a:extLst>
          </p:cNvPr>
          <p:cNvSpPr>
            <a:spLocks noGrp="1"/>
          </p:cNvSpPr>
          <p:nvPr/>
        </p:nvSpPr>
        <p:spPr>
          <a:xfrm>
            <a:off x="944071" y="1965151"/>
            <a:ext cx="5761774" cy="41077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rtl="0">
              <a:buFont typeface="Courier New" panose="02070309020205020404" pitchFamily="49" charset="0"/>
              <a:buChar char="o"/>
            </a:pPr>
            <a:r>
              <a:rPr lang="fi-FI" sz="2000" dirty="0">
                <a:latin typeface="Century Gothic"/>
                <a:ea typeface="Arial"/>
                <a:cs typeface="Arial"/>
              </a:rPr>
              <a:t>Munuaistalon etusivun oikeasta ylänurkasta löytyy kirjaudu painike</a:t>
            </a:r>
            <a:r>
              <a:rPr lang="en-US" sz="2000" dirty="0">
                <a:latin typeface="Century Gothic"/>
                <a:ea typeface="Arial"/>
                <a:cs typeface="Arial"/>
              </a:rPr>
              <a:t>​</a:t>
            </a:r>
          </a:p>
          <a:p>
            <a:pPr lvl="0" rtl="0">
              <a:buFont typeface="Courier New" panose="02070309020205020404" pitchFamily="49" charset="0"/>
              <a:buChar char="o"/>
            </a:pPr>
            <a:r>
              <a:rPr lang="fi-FI" sz="2000" dirty="0">
                <a:latin typeface="Century Gothic"/>
                <a:ea typeface="Arial"/>
                <a:cs typeface="Arial"/>
              </a:rPr>
              <a:t>Potilaat pääsevät kirjautumaan Omapolun kautta </a:t>
            </a:r>
            <a:r>
              <a:rPr lang="en-US" sz="2000" dirty="0">
                <a:latin typeface="Century Gothic"/>
                <a:ea typeface="Arial"/>
                <a:cs typeface="Arial"/>
              </a:rPr>
              <a:t>​</a:t>
            </a:r>
          </a:p>
          <a:p>
            <a:pPr lvl="0" rtl="0">
              <a:buFont typeface="Courier New" panose="02070309020205020404" pitchFamily="49" charset="0"/>
              <a:buChar char="o"/>
            </a:pPr>
            <a:r>
              <a:rPr lang="fi-FI" sz="2000" dirty="0">
                <a:latin typeface="Century Gothic"/>
                <a:ea typeface="Arial"/>
                <a:cs typeface="Arial"/>
              </a:rPr>
              <a:t>Digihoitopolulle pääsee ainoastaan </a:t>
            </a:r>
            <a:r>
              <a:rPr lang="fi-FI" sz="2000" dirty="0" err="1">
                <a:latin typeface="Century Gothic"/>
                <a:ea typeface="Arial"/>
                <a:cs typeface="Arial"/>
              </a:rPr>
              <a:t>nefrologin</a:t>
            </a:r>
            <a:r>
              <a:rPr lang="fi-FI" sz="2000" dirty="0">
                <a:latin typeface="Century Gothic"/>
                <a:ea typeface="Arial"/>
                <a:cs typeface="Arial"/>
              </a:rPr>
              <a:t> lähetteellä</a:t>
            </a:r>
            <a:r>
              <a:rPr lang="en-US" sz="2000" dirty="0" smtClean="0">
                <a:latin typeface="Century Gothic"/>
                <a:ea typeface="Arial"/>
                <a:cs typeface="Arial"/>
              </a:rPr>
              <a:t>​</a:t>
            </a:r>
            <a:endParaRPr lang="en-US" sz="2000" dirty="0">
              <a:latin typeface="Century Gothic"/>
              <a:ea typeface="Arial"/>
              <a:cs typeface="Arial"/>
            </a:endParaRP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CF492C3C-CEE7-4F9A-BFCB-B80F1FD1B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3939" y="790736"/>
            <a:ext cx="3819525" cy="1333500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E8205A0E-B180-4D56-B9B6-9C30DA6C3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721" y="2965109"/>
            <a:ext cx="2582013" cy="2617662"/>
          </a:xfrm>
          <a:prstGeom prst="rect">
            <a:avLst/>
          </a:prstGeom>
        </p:spPr>
      </p:pic>
      <p:sp>
        <p:nvSpPr>
          <p:cNvPr id="6" name="Suorakulmio 5">
            <a:extLst>
              <a:ext uri="{FF2B5EF4-FFF2-40B4-BE49-F238E27FC236}">
                <a16:creationId xmlns:a16="http://schemas.microsoft.com/office/drawing/2014/main" id="{86B36098-4E69-484E-93FC-719C454DA0C3}"/>
              </a:ext>
            </a:extLst>
          </p:cNvPr>
          <p:cNvSpPr/>
          <p:nvPr/>
        </p:nvSpPr>
        <p:spPr>
          <a:xfrm>
            <a:off x="1443318" y="2263589"/>
            <a:ext cx="5109882" cy="25370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370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D3D568D4-0CF5-452F-B35E-7DD176557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053456"/>
            <a:ext cx="9791700" cy="461362"/>
          </a:xfrm>
        </p:spPr>
        <p:txBody>
          <a:bodyPr/>
          <a:lstStyle/>
          <a:p>
            <a:r>
              <a:rPr lang="fi-FI" dirty="0" err="1"/>
              <a:t>DigiHoitopolut</a:t>
            </a:r>
            <a:r>
              <a:rPr lang="fi-FI" dirty="0"/>
              <a:t> käytännössä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66C50D58-23CC-49DA-A679-2E7BF3744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988" y="1710594"/>
            <a:ext cx="9791700" cy="4464952"/>
          </a:xfrm>
        </p:spPr>
        <p:txBody>
          <a:bodyPr/>
          <a:lstStyle/>
          <a:p>
            <a:r>
              <a:rPr lang="fi-FI" b="0" dirty="0">
                <a:solidFill>
                  <a:schemeClr val="tx1"/>
                </a:solidFill>
              </a:rPr>
              <a:t>Useita polkuja:</a:t>
            </a:r>
            <a:endParaRPr lang="fi-FI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2"/>
            <a:r>
              <a:rPr lang="fi-FI" b="0" dirty="0">
                <a:solidFill>
                  <a:schemeClr val="tx1"/>
                </a:solidFill>
              </a:rPr>
              <a:t>hoitomuodonvalintapolku</a:t>
            </a:r>
            <a:endParaRPr lang="en-US" b="0" dirty="0">
              <a:solidFill>
                <a:schemeClr val="tx1"/>
              </a:solidFill>
            </a:endParaRPr>
          </a:p>
          <a:p>
            <a:pPr lvl="2"/>
            <a:r>
              <a:rPr lang="fi-FI" b="0" dirty="0">
                <a:solidFill>
                  <a:schemeClr val="tx1"/>
                </a:solidFill>
              </a:rPr>
              <a:t>vatsakalvodialyysipotilaan polku</a:t>
            </a:r>
            <a:endParaRPr lang="en-US" b="0" dirty="0">
              <a:solidFill>
                <a:schemeClr val="tx1"/>
              </a:solidFill>
            </a:endParaRPr>
          </a:p>
          <a:p>
            <a:pPr lvl="2"/>
            <a:r>
              <a:rPr lang="fi-FI" b="0" dirty="0" err="1">
                <a:solidFill>
                  <a:schemeClr val="tx1"/>
                </a:solidFill>
              </a:rPr>
              <a:t>kotihemodialyysipotilaan</a:t>
            </a:r>
            <a:r>
              <a:rPr lang="fi-FI" b="0" dirty="0">
                <a:solidFill>
                  <a:schemeClr val="tx1"/>
                </a:solidFill>
              </a:rPr>
              <a:t> polku</a:t>
            </a:r>
            <a:endParaRPr lang="en-US" b="0" dirty="0">
              <a:solidFill>
                <a:schemeClr val="tx1"/>
              </a:solidFill>
            </a:endParaRPr>
          </a:p>
          <a:p>
            <a:pPr lvl="2"/>
            <a:r>
              <a:rPr lang="fi-FI" b="0" dirty="0">
                <a:solidFill>
                  <a:schemeClr val="tx1"/>
                </a:solidFill>
              </a:rPr>
              <a:t>munuaisen luovuttajan polku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2"/>
            <a:r>
              <a:rPr lang="fi-FI" b="0" dirty="0" err="1">
                <a:solidFill>
                  <a:schemeClr val="tx1"/>
                </a:solidFill>
              </a:rPr>
              <a:t>sairaalahemodialyysipotilaan</a:t>
            </a:r>
            <a:r>
              <a:rPr lang="fi-FI" b="0" dirty="0">
                <a:solidFill>
                  <a:schemeClr val="tx1"/>
                </a:solidFill>
              </a:rPr>
              <a:t>, munuaisen siirtoon menijän ja siirron saaneen polut tulossa</a:t>
            </a:r>
          </a:p>
          <a:p>
            <a:r>
              <a:rPr lang="fi-FI" b="0" dirty="0">
                <a:solidFill>
                  <a:schemeClr val="tx1"/>
                </a:solidFill>
              </a:rPr>
              <a:t>Polut ovat verkossa toimivia hoito-ohjelmia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fi-FI" b="0" dirty="0" smtClean="0">
                <a:solidFill>
                  <a:schemeClr val="tx1"/>
                </a:solidFill>
              </a:rPr>
              <a:t>Varsinaiset </a:t>
            </a:r>
            <a:r>
              <a:rPr lang="fi-FI" b="0" dirty="0">
                <a:solidFill>
                  <a:schemeClr val="tx1"/>
                </a:solidFill>
              </a:rPr>
              <a:t>hoitopäätökset tehdään vastaanottokäynnillä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fi-FI" b="0" dirty="0">
                <a:solidFill>
                  <a:schemeClr val="tx1"/>
                </a:solidFill>
              </a:rPr>
              <a:t>Keskustelu yhdessä lääkärin ja hoitajan kanssa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/>
            <a:r>
              <a:rPr lang="fi-FI" b="0" dirty="0">
                <a:solidFill>
                  <a:schemeClr val="tx1"/>
                </a:solidFill>
              </a:rPr>
              <a:t>potilaan suullisesti antama lupa polulle liittämiseen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/>
            <a:r>
              <a:rPr lang="fi-FI" b="0" dirty="0">
                <a:solidFill>
                  <a:schemeClr val="tx1"/>
                </a:solidFill>
              </a:rPr>
              <a:t>kirjautuminen polulle tapahtuu vahvan </a:t>
            </a:r>
            <a:r>
              <a:rPr lang="fi-FI" b="0" dirty="0" err="1">
                <a:solidFill>
                  <a:schemeClr val="tx1"/>
                </a:solidFill>
              </a:rPr>
              <a:t>tunnistautumisen</a:t>
            </a:r>
            <a:r>
              <a:rPr lang="fi-FI" b="0" dirty="0">
                <a:solidFill>
                  <a:schemeClr val="tx1"/>
                </a:solidFill>
              </a:rPr>
              <a:t> kautta</a:t>
            </a:r>
            <a:endParaRPr lang="en-US" b="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fi-FI" b="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fi-FI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371628AE-521C-4E55-890F-0A5F94A64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B2BBD079-4D21-4607-8A9E-ED0EB2D77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11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263353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423" y="140466"/>
            <a:ext cx="9791700" cy="1274195"/>
          </a:xfrm>
        </p:spPr>
        <p:txBody>
          <a:bodyPr/>
          <a:lstStyle/>
          <a:p>
            <a:pPr algn="ctr"/>
            <a:r>
              <a:rPr lang="fi-FI" sz="3600" b="0" dirty="0">
                <a:solidFill>
                  <a:schemeClr val="accent2"/>
                </a:solidFill>
              </a:rPr>
              <a:t>DIALYYSIHOITOMUODON VALINNAN DIGIHOITOPOLKU</a:t>
            </a:r>
            <a:r>
              <a:rPr lang="fi-FI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fi-FI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fi-FI" dirty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fi-FI" dirty="0">
                <a:solidFill>
                  <a:schemeClr val="accent2"/>
                </a:solidFill>
              </a:rPr>
              <a:t>tehty helpottamaan päätöksentekoa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12</a:t>
            </a:fld>
            <a:endParaRPr lang="fi-FI" noProof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/>
              <a:t>Terveyskylä.fi</a:t>
            </a:r>
          </a:p>
        </p:txBody>
      </p:sp>
      <p:pic>
        <p:nvPicPr>
          <p:cNvPr id="7" name="Sisällön paikkamerkki 3">
            <a:extLst>
              <a:ext uri="{FF2B5EF4-FFF2-40B4-BE49-F238E27FC236}">
                <a16:creationId xmlns:a16="http://schemas.microsoft.com/office/drawing/2014/main" id="{2E4BE7BA-78DF-40D7-922E-E4E9352A2687}"/>
              </a:ext>
            </a:extLst>
          </p:cNvPr>
          <p:cNvPicPr>
            <a:picLocks noGrp="1" noChangeAspect="1"/>
          </p:cNvPicPr>
          <p:nvPr>
            <p:ph type="chart" sz="quarter" idx="14"/>
          </p:nvPr>
        </p:nvPicPr>
        <p:blipFill>
          <a:blip r:embed="rId2"/>
          <a:stretch>
            <a:fillRect/>
          </a:stretch>
        </p:blipFill>
        <p:spPr>
          <a:xfrm>
            <a:off x="839423" y="1753052"/>
            <a:ext cx="7491453" cy="3966326"/>
          </a:xfrm>
          <a:prstGeom prst="rect">
            <a:avLst/>
          </a:prstGeom>
        </p:spPr>
      </p:pic>
      <p:sp>
        <p:nvSpPr>
          <p:cNvPr id="8" name="Suorakulmio 7"/>
          <p:cNvSpPr/>
          <p:nvPr/>
        </p:nvSpPr>
        <p:spPr>
          <a:xfrm>
            <a:off x="8900719" y="1753052"/>
            <a:ext cx="2306973" cy="3196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b="1" dirty="0"/>
              <a:t>Potilas omaksuu parhaiten vertaistuen kautta saatua tietoa</a:t>
            </a:r>
          </a:p>
          <a:p>
            <a:endParaRPr lang="fi-FI" sz="1200" dirty="0"/>
          </a:p>
          <a:p>
            <a:pPr marL="171450" indent="-171450">
              <a:buFontTx/>
              <a:buChar char="-"/>
            </a:pPr>
            <a:r>
              <a:rPr lang="fi-FI" sz="1200" dirty="0"/>
              <a:t>miltä tuntui kun minulle kerrottiin että dialyysi pitää aloittaa?</a:t>
            </a:r>
          </a:p>
          <a:p>
            <a:pPr marL="171450" indent="-171450">
              <a:buFontTx/>
              <a:buChar char="-"/>
            </a:pPr>
            <a:endParaRPr lang="fi-FI" sz="1200" dirty="0"/>
          </a:p>
          <a:p>
            <a:pPr marL="171450" indent="-171450">
              <a:buFontTx/>
              <a:buChar char="-"/>
            </a:pPr>
            <a:r>
              <a:rPr lang="fi-FI" sz="1200" dirty="0"/>
              <a:t>mikä oli vaikeinta?</a:t>
            </a:r>
          </a:p>
          <a:p>
            <a:pPr marL="171450" indent="-171450">
              <a:buFontTx/>
              <a:buChar char="-"/>
            </a:pPr>
            <a:endParaRPr lang="fi-FI" sz="1200" dirty="0"/>
          </a:p>
          <a:p>
            <a:pPr marL="171450" indent="-171450">
              <a:buFontTx/>
              <a:buChar char="-"/>
            </a:pPr>
            <a:r>
              <a:rPr lang="fi-FI" sz="1200" dirty="0"/>
              <a:t>miten selvisin siitä, mikä auttoi eniten?</a:t>
            </a:r>
          </a:p>
          <a:p>
            <a:pPr marL="171450" indent="-171450">
              <a:buFontTx/>
              <a:buChar char="-"/>
            </a:pPr>
            <a:endParaRPr lang="fi-FI" sz="1200" dirty="0"/>
          </a:p>
          <a:p>
            <a:pPr marL="171450" indent="-171450">
              <a:buFontTx/>
              <a:buChar char="-"/>
            </a:pPr>
            <a:r>
              <a:rPr lang="fi-FI" sz="1200" dirty="0"/>
              <a:t>miltä tuntui aloittaa dialyysi?</a:t>
            </a:r>
          </a:p>
          <a:p>
            <a:pPr marL="171450" indent="-171450">
              <a:buFontTx/>
              <a:buChar char="-"/>
            </a:pPr>
            <a:endParaRPr lang="fi-FI" sz="1200" dirty="0"/>
          </a:p>
        </p:txBody>
      </p:sp>
    </p:spTree>
    <p:extLst>
      <p:ext uri="{BB962C8B-B14F-4D97-AF65-F5344CB8AC3E}">
        <p14:creationId xmlns:p14="http://schemas.microsoft.com/office/powerpoint/2010/main" val="178726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C2A40C0-4DC1-49B3-8707-C5BFEF36C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Dialyysihoitomuodon valinta –polku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7910843-5335-4B5C-9407-038412C1A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b="0" dirty="0">
                <a:solidFill>
                  <a:schemeClr val="tx1"/>
                </a:solidFill>
              </a:rPr>
              <a:t>Tervetuloa digipolulle, yleinen </a:t>
            </a:r>
            <a:r>
              <a:rPr lang="fi-FI" b="0" dirty="0" err="1">
                <a:solidFill>
                  <a:schemeClr val="tx1"/>
                </a:solidFill>
              </a:rPr>
              <a:t>esitely</a:t>
            </a:r>
            <a:r>
              <a:rPr lang="fi-FI" b="0" dirty="0">
                <a:solidFill>
                  <a:schemeClr val="tx1"/>
                </a:solidFill>
              </a:rPr>
              <a:t> ja kyselyt: valmiuteni aloittaa dialyysi ja hoitomuodon valintaa helpottava kysely</a:t>
            </a:r>
            <a:endParaRPr lang="fi-FI" dirty="0">
              <a:solidFill>
                <a:schemeClr val="tx1"/>
              </a:solidFill>
            </a:endParaRPr>
          </a:p>
          <a:p>
            <a:r>
              <a:rPr lang="fi-FI" b="0" dirty="0">
                <a:solidFill>
                  <a:schemeClr val="tx1"/>
                </a:solidFill>
                <a:ea typeface="+mn-lt"/>
                <a:cs typeface="+mn-lt"/>
              </a:rPr>
              <a:t>Videot </a:t>
            </a:r>
          </a:p>
          <a:p>
            <a:r>
              <a:rPr lang="fi-FI" b="0" dirty="0">
                <a:solidFill>
                  <a:schemeClr val="tx1"/>
                </a:solidFill>
              </a:rPr>
              <a:t>Kirjallinen informaatio hoitomuodoista</a:t>
            </a:r>
          </a:p>
          <a:p>
            <a:r>
              <a:rPr lang="fi-FI" b="0" dirty="0">
                <a:solidFill>
                  <a:schemeClr val="tx1"/>
                </a:solidFill>
              </a:rPr>
              <a:t>Ravitsemus </a:t>
            </a:r>
          </a:p>
          <a:p>
            <a:r>
              <a:rPr lang="fi-FI" b="0" dirty="0">
                <a:solidFill>
                  <a:schemeClr val="tx1"/>
                </a:solidFill>
              </a:rPr>
              <a:t>Dialyysihoitoon liittyvä tuki </a:t>
            </a:r>
          </a:p>
          <a:p>
            <a:r>
              <a:rPr lang="fi-FI" b="0" dirty="0">
                <a:solidFill>
                  <a:schemeClr val="tx1"/>
                </a:solidFill>
              </a:rPr>
              <a:t>Yleisen hyvinvoinnin ylläpito</a:t>
            </a:r>
          </a:p>
          <a:p>
            <a:r>
              <a:rPr lang="fi-FI" b="0" dirty="0">
                <a:solidFill>
                  <a:schemeClr val="tx1"/>
                </a:solidFill>
              </a:rPr>
              <a:t>Ennen vastaanottoa kyselyt: oirekysely ja mitä mieltä dialyysistä tänään?</a:t>
            </a:r>
          </a:p>
          <a:p>
            <a:endParaRPr lang="fi-FI" b="0" dirty="0">
              <a:solidFill>
                <a:schemeClr val="tx1"/>
              </a:solidFill>
            </a:endParaRPr>
          </a:p>
          <a:p>
            <a:endParaRPr lang="fi-FI" b="0" dirty="0">
              <a:solidFill>
                <a:schemeClr val="tx1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D352902-653B-4CD4-BF3E-E6BB9EC5D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054FD845-6D4F-4B1D-A4D1-4DFEC771A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13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89972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1FFDB15-2E10-4D92-9EEE-28206A3C8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Vatsakalvodialyysipotilaan hoitopolku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B1BB381-24C7-4DD8-8D59-39EC264DB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b="0" err="1">
                <a:solidFill>
                  <a:schemeClr val="tx1"/>
                </a:solidFill>
              </a:rPr>
              <a:t>Pd</a:t>
            </a:r>
            <a:r>
              <a:rPr lang="fi-FI" b="0">
                <a:solidFill>
                  <a:schemeClr val="tx1"/>
                </a:solidFill>
              </a:rPr>
              <a:t>-katetrin laitto-ohjeistus ja katetrin juuren hoito</a:t>
            </a:r>
          </a:p>
          <a:p>
            <a:r>
              <a:rPr lang="fi-FI" b="0" err="1">
                <a:solidFill>
                  <a:schemeClr val="tx1"/>
                </a:solidFill>
              </a:rPr>
              <a:t>Pd</a:t>
            </a:r>
            <a:r>
              <a:rPr lang="fi-FI" b="0">
                <a:solidFill>
                  <a:schemeClr val="tx1"/>
                </a:solidFill>
              </a:rPr>
              <a:t>-hoidon toteutus ja tarvikkeiden tilaus</a:t>
            </a:r>
          </a:p>
          <a:p>
            <a:r>
              <a:rPr lang="fi-FI" b="0" err="1">
                <a:solidFill>
                  <a:schemeClr val="tx1"/>
                </a:solidFill>
              </a:rPr>
              <a:t>Pd:n</a:t>
            </a:r>
            <a:r>
              <a:rPr lang="fi-FI" b="0">
                <a:solidFill>
                  <a:schemeClr val="tx1"/>
                </a:solidFill>
              </a:rPr>
              <a:t> yleiset periaatteet</a:t>
            </a:r>
          </a:p>
          <a:p>
            <a:r>
              <a:rPr lang="fi-FI" b="0">
                <a:solidFill>
                  <a:schemeClr val="tx1"/>
                </a:solidFill>
              </a:rPr>
              <a:t>Ohjeet verikokeista, PFT-testistä, etävastaanotosta ja vastaanotosta</a:t>
            </a:r>
          </a:p>
          <a:p>
            <a:r>
              <a:rPr lang="fi-FI" b="0" err="1">
                <a:solidFill>
                  <a:schemeClr val="tx1"/>
                </a:solidFill>
              </a:rPr>
              <a:t>Pd</a:t>
            </a:r>
            <a:r>
              <a:rPr lang="fi-FI" b="0">
                <a:solidFill>
                  <a:schemeClr val="tx1"/>
                </a:solidFill>
              </a:rPr>
              <a:t>-potilaan lääkitys</a:t>
            </a:r>
          </a:p>
          <a:p>
            <a:r>
              <a:rPr lang="fi-FI" b="0">
                <a:solidFill>
                  <a:schemeClr val="tx1"/>
                </a:solidFill>
              </a:rPr>
              <a:t>Elämää </a:t>
            </a:r>
            <a:r>
              <a:rPr lang="fi-FI" b="0" err="1">
                <a:solidFill>
                  <a:schemeClr val="tx1"/>
                </a:solidFill>
              </a:rPr>
              <a:t>pd:ssä</a:t>
            </a:r>
            <a:r>
              <a:rPr lang="fi-FI" b="0">
                <a:solidFill>
                  <a:schemeClr val="tx1"/>
                </a:solidFill>
              </a:rPr>
              <a:t>; matkustus ja liikunta</a:t>
            </a:r>
          </a:p>
          <a:p>
            <a:r>
              <a:rPr lang="fi-FI" b="0">
                <a:solidFill>
                  <a:schemeClr val="tx1"/>
                </a:solidFill>
              </a:rPr>
              <a:t>Omaseuranta ja mahdolliset ongelmatilanteet</a:t>
            </a:r>
          </a:p>
          <a:p>
            <a:r>
              <a:rPr lang="fi-FI" b="0">
                <a:solidFill>
                  <a:schemeClr val="tx1"/>
                </a:solidFill>
              </a:rPr>
              <a:t>Muut ongelmatilanteet/ tulehdusten ehkäisy</a:t>
            </a:r>
          </a:p>
          <a:p>
            <a:pPr marL="0" indent="0">
              <a:buNone/>
            </a:pPr>
            <a:endParaRPr lang="fi-FI" b="0">
              <a:solidFill>
                <a:schemeClr val="tx1"/>
              </a:solidFill>
            </a:endParaRPr>
          </a:p>
          <a:p>
            <a:endParaRPr lang="fi-FI" b="0">
              <a:solidFill>
                <a:schemeClr val="tx1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EC889891-A6FE-4D6A-8366-FA319BCB4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5751DEA2-1D18-40F1-B9E1-62F3024C0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14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347580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D02BD189-82FD-4729-B6B5-91B6B830D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56E58495-2999-4277-A5F2-535901CB2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15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659F1ABE-7830-464B-A768-DF5D2A130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>
                <a:ea typeface="+mj-lt"/>
                <a:cs typeface="+mj-lt"/>
              </a:rPr>
              <a:t>Vatsakalvodialyysipotilaan hoitopolku</a:t>
            </a:r>
            <a:endParaRPr lang="fi-FI"/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85593A08-CE45-4F4B-9AC5-FCDBEE5E6B26}"/>
              </a:ext>
            </a:extLst>
          </p:cNvPr>
          <p:cNvSpPr>
            <a:spLocks noGrp="1"/>
          </p:cNvSpPr>
          <p:nvPr/>
        </p:nvSpPr>
        <p:spPr>
          <a:xfrm>
            <a:off x="1282219" y="1196357"/>
            <a:ext cx="6858329" cy="772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none">
                <a:solidFill>
                  <a:srgbClr val="9BC31C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fi-FI"/>
              <a:t> 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026AC45D-6AC7-4546-A0D6-FE2CD2063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774" y="1796992"/>
            <a:ext cx="2798236" cy="4488296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5327F439-7C10-4B02-B710-1AA39CD55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180" y="1796993"/>
            <a:ext cx="3135679" cy="4488296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FB814129-5447-4DA4-B31F-0BBB789C2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001" y="1768600"/>
            <a:ext cx="3282189" cy="285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4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23BE6D50-7DDD-4F18-8765-B0142050B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2204864"/>
            <a:ext cx="8162925" cy="3672061"/>
          </a:xfrm>
        </p:spPr>
        <p:txBody>
          <a:bodyPr/>
          <a:lstStyle/>
          <a:p>
            <a:r>
              <a:rPr lang="fi-FI" dirty="0">
                <a:latin typeface="Century Gothic"/>
              </a:rPr>
              <a:t>Valitun PD tuotefirman mukaisesti lisätään potilaalle joko </a:t>
            </a:r>
            <a:r>
              <a:rPr lang="fi-FI" dirty="0" err="1">
                <a:latin typeface="Century Gothic"/>
              </a:rPr>
              <a:t>Freseniuksen</a:t>
            </a:r>
            <a:r>
              <a:rPr lang="fi-FI" dirty="0">
                <a:latin typeface="Century Gothic"/>
              </a:rPr>
              <a:t> tai Baxterin tietopaketti.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E60661DA-F2BA-4EEB-9DB6-113949A38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5DE578ED-86E8-44D2-8C48-7075F3391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16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C3A0FB7B-6817-446B-9D73-8A3199111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Vatsakalvopotilaan hoitopolku</a:t>
            </a:r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A7751D76-8A53-4142-8361-B214A69899A0}"/>
              </a:ext>
            </a:extLst>
          </p:cNvPr>
          <p:cNvSpPr>
            <a:spLocks noGrp="1"/>
          </p:cNvSpPr>
          <p:nvPr/>
        </p:nvSpPr>
        <p:spPr>
          <a:xfrm>
            <a:off x="1120854" y="2209369"/>
            <a:ext cx="7243811" cy="736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none">
                <a:solidFill>
                  <a:srgbClr val="9BC31C"/>
                </a:solidFill>
                <a:latin typeface="+mn-lt"/>
                <a:ea typeface="+mj-ea"/>
                <a:cs typeface="Arial"/>
              </a:defRPr>
            </a:lvl1pPr>
          </a:lstStyle>
          <a:p>
            <a:endParaRPr lang="fi-FI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C497C460-2084-4BEF-9F7C-0912D5870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455" y="3002271"/>
            <a:ext cx="3072403" cy="2929696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BF6760A5-D2A2-4513-8D09-507193F53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35" y="3002271"/>
            <a:ext cx="5305006" cy="279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9D759382-417A-41E6-AD03-6C987122D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FFAAE727-DDF8-49A8-9594-20A28E80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17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658DA281-AFF8-4CF2-9F5E-B04435929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83" y="535835"/>
            <a:ext cx="9791700" cy="935037"/>
          </a:xfrm>
        </p:spPr>
        <p:txBody>
          <a:bodyPr/>
          <a:lstStyle/>
          <a:p>
            <a:r>
              <a:rPr lang="fi-FI" dirty="0">
                <a:ea typeface="+mj-lt"/>
                <a:cs typeface="+mj-lt"/>
              </a:rPr>
              <a:t>VATSAKALVOPOTILAAN HOITOPOLUN SISÄLTÖ</a:t>
            </a:r>
            <a:endParaRPr lang="fi-FI" dirty="0"/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5610B80B-B599-4690-A441-E2EA212975A6}"/>
              </a:ext>
            </a:extLst>
          </p:cNvPr>
          <p:cNvSpPr>
            <a:spLocks noGrp="1"/>
          </p:cNvSpPr>
          <p:nvPr/>
        </p:nvSpPr>
        <p:spPr>
          <a:xfrm>
            <a:off x="657983" y="1011505"/>
            <a:ext cx="7742541" cy="777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none">
                <a:solidFill>
                  <a:srgbClr val="9BC31C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fi-FI" sz="2000" dirty="0" smtClean="0"/>
              <a:t>APD-koneiden kokoaminen, CAPD toteutus</a:t>
            </a:r>
            <a:endParaRPr lang="fi-FI" dirty="0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6883DF56-DEE4-4CBF-A2C6-AD47FB5DD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79" y="1664700"/>
            <a:ext cx="4339475" cy="2420606"/>
          </a:xfrm>
          <a:prstGeom prst="rect">
            <a:avLst/>
          </a:prstGeom>
        </p:spPr>
      </p:pic>
      <p:pic>
        <p:nvPicPr>
          <p:cNvPr id="9" name="Kuva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133" y="4085306"/>
            <a:ext cx="4784758" cy="2692330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604" y="1789285"/>
            <a:ext cx="4286079" cy="242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8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18</a:t>
            </a:fld>
            <a:endParaRPr lang="fi-FI" noProof="0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1529042" y="1124744"/>
            <a:ext cx="9390106" cy="935037"/>
          </a:xfrm>
        </p:spPr>
        <p:txBody>
          <a:bodyPr/>
          <a:lstStyle/>
          <a:p>
            <a:r>
              <a:rPr lang="fi-FI" dirty="0">
                <a:solidFill>
                  <a:schemeClr val="accent3">
                    <a:lumMod val="50000"/>
                  </a:schemeClr>
                </a:solidFill>
              </a:rPr>
              <a:t>Digitaaliset hoitopolut</a:t>
            </a:r>
            <a:br>
              <a:rPr lang="fi-FI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fi-FI" dirty="0">
                <a:solidFill>
                  <a:schemeClr val="accent3">
                    <a:lumMod val="50000"/>
                  </a:schemeClr>
                </a:solidFill>
              </a:rPr>
              <a:t>hoitajien </a:t>
            </a:r>
            <a:r>
              <a:rPr lang="fi-FI" dirty="0" smtClean="0">
                <a:solidFill>
                  <a:schemeClr val="accent3">
                    <a:lumMod val="50000"/>
                  </a:schemeClr>
                </a:solidFill>
              </a:rPr>
              <a:t>näkymä </a:t>
            </a:r>
            <a:r>
              <a:rPr lang="fi-FI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fi-FI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fi-FI" sz="2000" dirty="0" smtClean="0">
                <a:solidFill>
                  <a:schemeClr val="accent3">
                    <a:lumMod val="50000"/>
                  </a:schemeClr>
                </a:solidFill>
              </a:rPr>
              <a:t>digihoitajan rooli</a:t>
            </a:r>
            <a:r>
              <a:rPr lang="fi-FI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fi-FI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fi-FI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1512" y="2462732"/>
            <a:ext cx="6778868" cy="3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3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28B7A9C3-C683-4681-8354-8A062CF8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D4FA290A-E013-42F1-8741-975ECCC2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19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3247992F-A2D2-470C-AA8B-FDA8C7DAD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HOITAJALLE AVAUTUVA POTILASLISTA</a:t>
            </a: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DD51BB1A-1AAA-4C99-A0A2-B6D6655B28EB}"/>
              </a:ext>
            </a:extLst>
          </p:cNvPr>
          <p:cNvSpPr/>
          <p:nvPr/>
        </p:nvSpPr>
        <p:spPr>
          <a:xfrm>
            <a:off x="7229721" y="2374085"/>
            <a:ext cx="3491409" cy="2256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n w="0"/>
                <a:solidFill>
                  <a:schemeClr val="tx1"/>
                </a:solidFill>
              </a:rPr>
              <a:t>Hoitajalle avautuvat ne polut, jotka on liitetty työntekijän profiiliin</a:t>
            </a:r>
          </a:p>
          <a:p>
            <a:endParaRPr lang="fi-FI" sz="1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n w="0"/>
                <a:solidFill>
                  <a:schemeClr val="tx1"/>
                </a:solidFill>
              </a:rPr>
              <a:t>Listalta näkee suoraan, kuinka pitkälle potilas on polulla edennyt</a:t>
            </a:r>
          </a:p>
          <a:p>
            <a:endParaRPr lang="fi-FI" sz="1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n w="0"/>
                <a:solidFill>
                  <a:schemeClr val="tx1"/>
                </a:solidFill>
              </a:rPr>
              <a:t>Hoitaja voi  liittää potilaan tietoihin muistitarroja, jotka näkyvät potilaslistalla</a:t>
            </a:r>
            <a:endParaRPr lang="fi-FI" sz="1200" dirty="0">
              <a:solidFill>
                <a:schemeClr val="tx1"/>
              </a:solidFill>
            </a:endParaRPr>
          </a:p>
          <a:p>
            <a:pPr algn="ctr"/>
            <a:endParaRPr lang="fi-FI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6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0569" y="2195109"/>
            <a:ext cx="5675375" cy="388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D4E362B-F20B-497D-A1AA-CFC041F86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919349"/>
            <a:ext cx="9791700" cy="935037"/>
          </a:xfrm>
        </p:spPr>
        <p:txBody>
          <a:bodyPr/>
          <a:lstStyle/>
          <a:p>
            <a:r>
              <a:rPr lang="fi-FI" dirty="0">
                <a:ea typeface="+mj-lt"/>
                <a:cs typeface="+mj-lt"/>
              </a:rPr>
              <a:t>PERITONEAALIDIALYYSI POLIKLINIKKA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FA0742A-41B4-4842-80DE-743205F86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6362" y="1568854"/>
            <a:ext cx="9791700" cy="446495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s</a:t>
            </a:r>
            <a:r>
              <a:rPr lang="fi-FI" sz="1800" b="0" dirty="0" smtClean="0">
                <a:solidFill>
                  <a:schemeClr val="tx1"/>
                </a:solidFill>
              </a:rPr>
              <a:t>ijaitsee </a:t>
            </a:r>
            <a:r>
              <a:rPr lang="fi-FI" sz="1800" b="0" dirty="0">
                <a:solidFill>
                  <a:schemeClr val="tx1"/>
                </a:solidFill>
              </a:rPr>
              <a:t>Helsingissä Meilahdessa Kolmiosairaalan 2. kerroksessa</a:t>
            </a:r>
            <a:endParaRPr lang="fi-FI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>
              <a:spcBef>
                <a:spcPts val="0"/>
              </a:spcBef>
            </a:pPr>
            <a:r>
              <a:rPr lang="fi-FI" sz="1800" b="0" dirty="0" err="1" smtClean="0">
                <a:solidFill>
                  <a:schemeClr val="tx1"/>
                </a:solidFill>
              </a:rPr>
              <a:t>pd</a:t>
            </a:r>
            <a:r>
              <a:rPr lang="fi-FI" sz="1800" b="0" dirty="0">
                <a:solidFill>
                  <a:schemeClr val="tx1"/>
                </a:solidFill>
              </a:rPr>
              <a:t> potilaita </a:t>
            </a:r>
            <a:r>
              <a:rPr lang="fi-FI" sz="1800" b="0" dirty="0" smtClean="0">
                <a:solidFill>
                  <a:schemeClr val="tx1"/>
                </a:solidFill>
              </a:rPr>
              <a:t>70-80 </a:t>
            </a:r>
            <a:r>
              <a:rPr lang="fi-FI" sz="1800" b="0" dirty="0">
                <a:solidFill>
                  <a:schemeClr val="tx1"/>
                </a:solidFill>
              </a:rPr>
              <a:t>aktiivihoidossa, </a:t>
            </a:r>
            <a:r>
              <a:rPr lang="fi-FI" sz="1800" b="0" dirty="0" smtClean="0">
                <a:solidFill>
                  <a:schemeClr val="tx1"/>
                </a:solidFill>
              </a:rPr>
              <a:t>30-35</a:t>
            </a:r>
            <a:r>
              <a:rPr lang="fi-FI" sz="1800" b="0" dirty="0">
                <a:solidFill>
                  <a:schemeClr val="tx1"/>
                </a:solidFill>
              </a:rPr>
              <a:t> </a:t>
            </a:r>
            <a:r>
              <a:rPr lang="fi-FI" sz="1800" b="0" dirty="0" err="1">
                <a:solidFill>
                  <a:schemeClr val="tx1"/>
                </a:solidFill>
              </a:rPr>
              <a:t>pre</a:t>
            </a:r>
            <a:r>
              <a:rPr lang="fi-FI" sz="1800" b="0" dirty="0">
                <a:solidFill>
                  <a:schemeClr val="tx1"/>
                </a:solidFill>
              </a:rPr>
              <a:t> </a:t>
            </a:r>
            <a:r>
              <a:rPr lang="fi-FI" sz="1800" b="0" dirty="0" err="1">
                <a:solidFill>
                  <a:schemeClr val="tx1"/>
                </a:solidFill>
              </a:rPr>
              <a:t>pd</a:t>
            </a:r>
            <a:r>
              <a:rPr lang="fi-FI" sz="1800" b="0" dirty="0">
                <a:solidFill>
                  <a:schemeClr val="tx1"/>
                </a:solidFill>
              </a:rPr>
              <a:t>-seurannassa </a:t>
            </a:r>
            <a:r>
              <a:rPr lang="fi-FI" sz="1800" b="0" dirty="0" smtClean="0">
                <a:solidFill>
                  <a:schemeClr val="tx1"/>
                </a:solidFill>
              </a:rPr>
              <a:t>(11-2019</a:t>
            </a:r>
            <a:r>
              <a:rPr lang="fi-FI" sz="1800" b="0" dirty="0" smtClean="0">
                <a:solidFill>
                  <a:schemeClr val="tx1"/>
                </a:solidFill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fi-FI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>
              <a:spcBef>
                <a:spcPts val="0"/>
              </a:spcBef>
            </a:pPr>
            <a:r>
              <a:rPr lang="fi-FI" sz="1800" b="0" dirty="0" err="1" smtClean="0">
                <a:solidFill>
                  <a:schemeClr val="tx1"/>
                </a:solidFill>
              </a:rPr>
              <a:t>pd</a:t>
            </a:r>
            <a:r>
              <a:rPr lang="fi-FI" sz="1800" b="0" dirty="0" smtClean="0">
                <a:solidFill>
                  <a:schemeClr val="tx1"/>
                </a:solidFill>
              </a:rPr>
              <a:t>-hoitajan </a:t>
            </a:r>
            <a:r>
              <a:rPr lang="fi-FI" sz="1800" b="0" dirty="0">
                <a:solidFill>
                  <a:schemeClr val="tx1"/>
                </a:solidFill>
              </a:rPr>
              <a:t>tehtävinä:</a:t>
            </a:r>
            <a:endParaRPr lang="en-US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yhteisvastaanotto lääkärin kanssa </a:t>
            </a:r>
            <a:r>
              <a:rPr lang="fi-FI" sz="1800" b="0" dirty="0" err="1">
                <a:solidFill>
                  <a:schemeClr val="tx1"/>
                </a:solidFill>
              </a:rPr>
              <a:t>pd</a:t>
            </a:r>
            <a:r>
              <a:rPr lang="fi-FI" sz="1800" b="0" dirty="0">
                <a:solidFill>
                  <a:schemeClr val="tx1"/>
                </a:solidFill>
              </a:rPr>
              <a:t>, </a:t>
            </a:r>
            <a:r>
              <a:rPr lang="fi-FI" sz="1800" b="0" dirty="0" err="1">
                <a:solidFill>
                  <a:schemeClr val="tx1"/>
                </a:solidFill>
              </a:rPr>
              <a:t>pre-pd</a:t>
            </a:r>
            <a:r>
              <a:rPr lang="fi-FI" sz="1800" b="0" dirty="0">
                <a:solidFill>
                  <a:schemeClr val="tx1"/>
                </a:solidFill>
              </a:rPr>
              <a:t> ja </a:t>
            </a:r>
            <a:r>
              <a:rPr lang="fi-FI" sz="1800" b="0" dirty="0" err="1">
                <a:solidFill>
                  <a:schemeClr val="tx1"/>
                </a:solidFill>
              </a:rPr>
              <a:t>hmv-pkl</a:t>
            </a:r>
            <a:r>
              <a:rPr lang="fi-FI" sz="1800" b="0" dirty="0">
                <a:solidFill>
                  <a:schemeClr val="tx1"/>
                </a:solidFill>
              </a:rPr>
              <a:t> –vastaanotoilla</a:t>
            </a:r>
            <a:endParaRPr lang="fi-FI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hoitaja -vastaanotot </a:t>
            </a:r>
            <a:endParaRPr lang="en-US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 err="1">
                <a:solidFill>
                  <a:schemeClr val="tx1"/>
                </a:solidFill>
              </a:rPr>
              <a:t>pd</a:t>
            </a:r>
            <a:r>
              <a:rPr lang="fi-FI" sz="1800" b="0" dirty="0">
                <a:solidFill>
                  <a:schemeClr val="tx1"/>
                </a:solidFill>
              </a:rPr>
              <a:t>-hoitojen koulutusviikko + puhelinpäivystys</a:t>
            </a:r>
            <a:endParaRPr lang="en-US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päivystykselliset akuutit </a:t>
            </a:r>
            <a:r>
              <a:rPr lang="fi-FI" sz="1800" b="0" dirty="0" err="1">
                <a:solidFill>
                  <a:schemeClr val="tx1"/>
                </a:solidFill>
              </a:rPr>
              <a:t>pd</a:t>
            </a:r>
            <a:r>
              <a:rPr lang="fi-FI" sz="1800" b="0" dirty="0">
                <a:solidFill>
                  <a:schemeClr val="tx1"/>
                </a:solidFill>
              </a:rPr>
              <a:t>-potilaan asiat mm. </a:t>
            </a:r>
            <a:r>
              <a:rPr lang="fi-FI" sz="1800" b="0" dirty="0" err="1">
                <a:solidFill>
                  <a:schemeClr val="tx1"/>
                </a:solidFill>
              </a:rPr>
              <a:t>peritoniitti</a:t>
            </a:r>
            <a:endParaRPr lang="fi-FI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vuodeosastolla olevien potilaiden seuranta + henkilökunnan koulutus</a:t>
            </a:r>
            <a:endParaRPr lang="en-US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soitto -varaukset</a:t>
            </a: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digihoitajana toimiminen</a:t>
            </a:r>
            <a:endParaRPr lang="en-US" sz="1800" b="0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r>
              <a:rPr lang="fi-FI" sz="1800" b="0" dirty="0">
                <a:solidFill>
                  <a:schemeClr val="tx1"/>
                </a:solidFill>
              </a:rPr>
              <a:t>hoitomuotoinfot</a:t>
            </a:r>
          </a:p>
          <a:p>
            <a:pPr>
              <a:spcBef>
                <a:spcPts val="0"/>
              </a:spcBef>
            </a:pPr>
            <a:endParaRPr lang="fi-FI" sz="1800" b="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fi-FI" sz="1800" b="0" dirty="0" err="1" smtClean="0">
                <a:solidFill>
                  <a:schemeClr val="tx1"/>
                </a:solidFill>
              </a:rPr>
              <a:t>pd</a:t>
            </a:r>
            <a:r>
              <a:rPr lang="fi-FI" sz="1800" b="0" dirty="0" smtClean="0">
                <a:solidFill>
                  <a:schemeClr val="tx1"/>
                </a:solidFill>
              </a:rPr>
              <a:t>-polin </a:t>
            </a:r>
            <a:r>
              <a:rPr lang="fi-FI" sz="1800" b="0" dirty="0">
                <a:solidFill>
                  <a:schemeClr val="tx1"/>
                </a:solidFill>
              </a:rPr>
              <a:t>hoitajat yhdessä </a:t>
            </a:r>
            <a:r>
              <a:rPr lang="fi-FI" sz="1800" b="0" dirty="0" err="1">
                <a:solidFill>
                  <a:schemeClr val="tx1"/>
                </a:solidFill>
              </a:rPr>
              <a:t>kotihemodialyysin</a:t>
            </a:r>
            <a:r>
              <a:rPr lang="fi-FI" sz="1800" b="0" dirty="0">
                <a:solidFill>
                  <a:schemeClr val="tx1"/>
                </a:solidFill>
              </a:rPr>
              <a:t> hoitajien kanssa osallistuvat hoitomuodonvalintapolin yhteisvastaanotolle </a:t>
            </a:r>
            <a:endParaRPr lang="fi-FI" sz="1800" b="0" u="sng" dirty="0">
              <a:solidFill>
                <a:schemeClr val="tx1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</a:pPr>
            <a:endParaRPr lang="fi-FI" sz="1800" b="0" u="sng" dirty="0">
              <a:solidFill>
                <a:schemeClr val="tx1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0A27BB9-066D-426F-AEB7-231F7B5D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76D5FC32-1DCE-4E00-BC88-ECBDE9655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368608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0FFBE324-C9F2-4793-A373-9C5E5C576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EB5FC5CE-DD97-479B-B267-22CE9D871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20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2160F995-1C97-4BCD-BA74-B2304369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Potilaskortin etusivu</a:t>
            </a:r>
          </a:p>
        </p:txBody>
      </p:sp>
      <p:sp>
        <p:nvSpPr>
          <p:cNvPr id="7" name="Tekstin paikkamerkki 2">
            <a:extLst>
              <a:ext uri="{FF2B5EF4-FFF2-40B4-BE49-F238E27FC236}">
                <a16:creationId xmlns:a16="http://schemas.microsoft.com/office/drawing/2014/main" id="{62687C4D-5933-4908-B700-B3A8A7746E42}"/>
              </a:ext>
            </a:extLst>
          </p:cNvPr>
          <p:cNvSpPr>
            <a:spLocks noGrp="1"/>
          </p:cNvSpPr>
          <p:nvPr/>
        </p:nvSpPr>
        <p:spPr>
          <a:xfrm>
            <a:off x="6622221" y="2436042"/>
            <a:ext cx="2686408" cy="35071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Potilaan vastaamat kyselyt tulevat tähän näkyville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Digihoitaja ja potilas voivat lähettää viestejä keskenään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Digihoitaja voi tehdä muistiinpanoja potilaskortille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Potilaat voidaan jakaa eri ryhmiin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Polun eri osioihin digihoitaja voi lisätä potilaalle henkilökohtaisia kommentteja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200" dirty="0"/>
              <a:t>Voi ottaa käyttöön muistitarroja helpottamaan digihoitajan työtä.</a:t>
            </a:r>
          </a:p>
          <a:p>
            <a:pPr marL="0" indent="0">
              <a:buNone/>
            </a:pPr>
            <a:endParaRPr lang="fi-FI" sz="1200" dirty="0"/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D6857277-6308-4E80-8A7D-EAD5DDEFA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28" y="2240394"/>
            <a:ext cx="5376535" cy="3508559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E56A448F-F095-4E59-A1D5-3B08E154D566}"/>
              </a:ext>
            </a:extLst>
          </p:cNvPr>
          <p:cNvSpPr/>
          <p:nvPr/>
        </p:nvSpPr>
        <p:spPr>
          <a:xfrm>
            <a:off x="1632210" y="2770050"/>
            <a:ext cx="914400" cy="117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0892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B2B8EB66-9964-447C-A6D2-11FBB5F3E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96B9956D-6C29-433C-BE27-B832FFFF3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21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987B49C3-F95E-423C-B7E8-CF2C6F2C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32" y="820737"/>
            <a:ext cx="9791700" cy="935037"/>
          </a:xfrm>
        </p:spPr>
        <p:txBody>
          <a:bodyPr/>
          <a:lstStyle/>
          <a:p>
            <a:r>
              <a:rPr lang="fi-FI" dirty="0"/>
              <a:t>Potilaan eteneminen digipolulla hoitajan näkökulmasta</a:t>
            </a:r>
          </a:p>
        </p:txBody>
      </p:sp>
      <p:sp>
        <p:nvSpPr>
          <p:cNvPr id="6" name="Ellipsi 5">
            <a:extLst>
              <a:ext uri="{FF2B5EF4-FFF2-40B4-BE49-F238E27FC236}">
                <a16:creationId xmlns:a16="http://schemas.microsoft.com/office/drawing/2014/main" id="{9E29B794-1D46-4CA5-94AE-57E694A9974E}"/>
              </a:ext>
            </a:extLst>
          </p:cNvPr>
          <p:cNvSpPr/>
          <p:nvPr/>
        </p:nvSpPr>
        <p:spPr>
          <a:xfrm>
            <a:off x="1280313" y="1933206"/>
            <a:ext cx="165847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Munuais-polkiklinikka</a:t>
            </a:r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67E7E19C-C6A8-4323-B021-B227E065B400}"/>
              </a:ext>
            </a:extLst>
          </p:cNvPr>
          <p:cNvSpPr/>
          <p:nvPr/>
        </p:nvSpPr>
        <p:spPr>
          <a:xfrm>
            <a:off x="2932867" y="2160480"/>
            <a:ext cx="5522258" cy="869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err="1"/>
              <a:t>Nefrologi</a:t>
            </a:r>
            <a:r>
              <a:rPr lang="fi-FI" sz="1200" dirty="0"/>
              <a:t> tekee lähetteen digipolulle. Polin hoitaja ottaa potilaan sähköpostiosoitteen ylös ja vie lähetteen kotiyksikön sihteerille</a:t>
            </a:r>
          </a:p>
        </p:txBody>
      </p:sp>
      <p:sp>
        <p:nvSpPr>
          <p:cNvPr id="11" name="Nuoli: Taipunut ylös 10">
            <a:extLst>
              <a:ext uri="{FF2B5EF4-FFF2-40B4-BE49-F238E27FC236}">
                <a16:creationId xmlns:a16="http://schemas.microsoft.com/office/drawing/2014/main" id="{D2FB3713-01CB-475E-9761-DD9F48D5BE0B}"/>
              </a:ext>
            </a:extLst>
          </p:cNvPr>
          <p:cNvSpPr/>
          <p:nvPr/>
        </p:nvSpPr>
        <p:spPr>
          <a:xfrm rot="10800000">
            <a:off x="2485533" y="2755640"/>
            <a:ext cx="500769" cy="507403"/>
          </a:xfrm>
          <a:prstGeom prst="bent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Ellipsi 11">
            <a:extLst>
              <a:ext uri="{FF2B5EF4-FFF2-40B4-BE49-F238E27FC236}">
                <a16:creationId xmlns:a16="http://schemas.microsoft.com/office/drawing/2014/main" id="{DFCE3276-0398-4BAC-BD53-CCD28DDFDCDF}"/>
              </a:ext>
            </a:extLst>
          </p:cNvPr>
          <p:cNvSpPr/>
          <p:nvPr/>
        </p:nvSpPr>
        <p:spPr>
          <a:xfrm>
            <a:off x="1278590" y="3291168"/>
            <a:ext cx="1595717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Kotiyksikön sihteeri</a:t>
            </a:r>
          </a:p>
        </p:txBody>
      </p:sp>
      <p:sp>
        <p:nvSpPr>
          <p:cNvPr id="13" name="Suorakulmio 12">
            <a:extLst>
              <a:ext uri="{FF2B5EF4-FFF2-40B4-BE49-F238E27FC236}">
                <a16:creationId xmlns:a16="http://schemas.microsoft.com/office/drawing/2014/main" id="{F5C1C1E7-10BC-4CEE-9826-44897D5F7F88}"/>
              </a:ext>
            </a:extLst>
          </p:cNvPr>
          <p:cNvSpPr/>
          <p:nvPr/>
        </p:nvSpPr>
        <p:spPr>
          <a:xfrm>
            <a:off x="2810996" y="3478866"/>
            <a:ext cx="5656728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Tallentaa potilaan tiedot CRM -järjestelmään ja lähettää kuntalaskun.</a:t>
            </a:r>
          </a:p>
          <a:p>
            <a:pPr algn="ctr"/>
            <a:r>
              <a:rPr lang="fi-FI" sz="1200"/>
              <a:t>Lähettää viitteellisen muistutteen hoitajalle potilaan lisäämisestä polulle.</a:t>
            </a:r>
          </a:p>
        </p:txBody>
      </p:sp>
      <p:sp>
        <p:nvSpPr>
          <p:cNvPr id="14" name="Nuoli: Taipunut ylös 13">
            <a:extLst>
              <a:ext uri="{FF2B5EF4-FFF2-40B4-BE49-F238E27FC236}">
                <a16:creationId xmlns:a16="http://schemas.microsoft.com/office/drawing/2014/main" id="{CD4086E4-A56E-4548-A7EB-C9F0E848F3B7}"/>
              </a:ext>
            </a:extLst>
          </p:cNvPr>
          <p:cNvSpPr/>
          <p:nvPr/>
        </p:nvSpPr>
        <p:spPr>
          <a:xfrm rot="10800000">
            <a:off x="2413816" y="4252746"/>
            <a:ext cx="500769" cy="507403"/>
          </a:xfrm>
          <a:prstGeom prst="bent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Ellipsi 14">
            <a:extLst>
              <a:ext uri="{FF2B5EF4-FFF2-40B4-BE49-F238E27FC236}">
                <a16:creationId xmlns:a16="http://schemas.microsoft.com/office/drawing/2014/main" id="{7F411CF0-E4F4-4818-B064-545DDFDBDFE7}"/>
              </a:ext>
            </a:extLst>
          </p:cNvPr>
          <p:cNvSpPr/>
          <p:nvPr/>
        </p:nvSpPr>
        <p:spPr>
          <a:xfrm>
            <a:off x="1277470" y="4751294"/>
            <a:ext cx="1595717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Digihoitaja</a:t>
            </a:r>
          </a:p>
        </p:txBody>
      </p:sp>
      <p:sp>
        <p:nvSpPr>
          <p:cNvPr id="16" name="Suorakulmio 15">
            <a:extLst>
              <a:ext uri="{FF2B5EF4-FFF2-40B4-BE49-F238E27FC236}">
                <a16:creationId xmlns:a16="http://schemas.microsoft.com/office/drawing/2014/main" id="{2445BDFA-23C6-4577-A26E-142299B20511}"/>
              </a:ext>
            </a:extLst>
          </p:cNvPr>
          <p:cNvSpPr/>
          <p:nvPr/>
        </p:nvSpPr>
        <p:spPr>
          <a:xfrm>
            <a:off x="2827805" y="4928933"/>
            <a:ext cx="5638799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/>
              <a:t>Muuttaa digipolulla potilaan aktiiviseen tilaan, jolloin potilas pääsee lukemaan digipolun sisältöjä.</a:t>
            </a:r>
          </a:p>
          <a:p>
            <a:pPr algn="ctr"/>
            <a:r>
              <a:rPr lang="fi-FI" sz="1200" dirty="0"/>
              <a:t>Vastaa potilaiden lähettämiin </a:t>
            </a:r>
            <a:r>
              <a:rPr lang="fi-FI" sz="1200" dirty="0" smtClean="0"/>
              <a:t>kysymyksiin 3 </a:t>
            </a:r>
            <a:r>
              <a:rPr lang="fi-FI" sz="1200" dirty="0"/>
              <a:t>vrk sisällä.</a:t>
            </a:r>
          </a:p>
        </p:txBody>
      </p:sp>
    </p:spTree>
    <p:extLst>
      <p:ext uri="{BB962C8B-B14F-4D97-AF65-F5344CB8AC3E}">
        <p14:creationId xmlns:p14="http://schemas.microsoft.com/office/powerpoint/2010/main" val="388524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C0FFB2D7-1142-4DDD-B0DF-E7DFF2424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CCA78F57-E419-4C79-B1C5-EDB5214F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22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A61B73D9-C84F-4C83-B7E3-8567CF39A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044" y="964172"/>
            <a:ext cx="9791700" cy="935037"/>
          </a:xfrm>
        </p:spPr>
        <p:txBody>
          <a:bodyPr/>
          <a:lstStyle/>
          <a:p>
            <a:r>
              <a:rPr lang="fi-FI">
                <a:ea typeface="+mj-lt"/>
                <a:cs typeface="+mj-lt"/>
              </a:rPr>
              <a:t>POTILAAN ETENEMINEN DIGIPOLULLA </a:t>
            </a:r>
            <a:br>
              <a:rPr lang="fi-FI">
                <a:ea typeface="+mj-lt"/>
                <a:cs typeface="+mj-lt"/>
              </a:rPr>
            </a:br>
            <a:r>
              <a:rPr lang="fi-FI">
                <a:ea typeface="+mj-lt"/>
                <a:cs typeface="+mj-lt"/>
              </a:rPr>
              <a:t>HOITAJAN NÄKÖKULMASTA</a:t>
            </a:r>
            <a:endParaRPr lang="fi-FI"/>
          </a:p>
        </p:txBody>
      </p:sp>
      <p:sp>
        <p:nvSpPr>
          <p:cNvPr id="6" name="Kuutio 5">
            <a:extLst>
              <a:ext uri="{FF2B5EF4-FFF2-40B4-BE49-F238E27FC236}">
                <a16:creationId xmlns:a16="http://schemas.microsoft.com/office/drawing/2014/main" id="{C99F1D77-D9E5-44D5-BF34-C0D11132C737}"/>
              </a:ext>
            </a:extLst>
          </p:cNvPr>
          <p:cNvSpPr/>
          <p:nvPr/>
        </p:nvSpPr>
        <p:spPr>
          <a:xfrm>
            <a:off x="1937901" y="2202359"/>
            <a:ext cx="7401798" cy="463116"/>
          </a:xfrm>
          <a:prstGeom prst="cub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2 viikkoa ennen hoitomuodonvalinta </a:t>
            </a:r>
            <a:r>
              <a:rPr lang="fi-FI" dirty="0" err="1" smtClean="0"/>
              <a:t>pkl</a:t>
            </a:r>
            <a:r>
              <a:rPr lang="fi-FI" dirty="0" smtClean="0"/>
              <a:t> -aikaa</a:t>
            </a:r>
            <a:endParaRPr lang="fi-FI" dirty="0"/>
          </a:p>
        </p:txBody>
      </p:sp>
      <p:sp>
        <p:nvSpPr>
          <p:cNvPr id="7" name="Ellipsi 6">
            <a:extLst>
              <a:ext uri="{FF2B5EF4-FFF2-40B4-BE49-F238E27FC236}">
                <a16:creationId xmlns:a16="http://schemas.microsoft.com/office/drawing/2014/main" id="{65ED0D23-038A-4499-B9A0-3E33A8F0B8F8}"/>
              </a:ext>
            </a:extLst>
          </p:cNvPr>
          <p:cNvSpPr/>
          <p:nvPr/>
        </p:nvSpPr>
        <p:spPr>
          <a:xfrm>
            <a:off x="1200710" y="2774015"/>
            <a:ext cx="1703294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Digihoitaja</a:t>
            </a: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A8A9C9D2-4926-4A66-AEA8-D3499188B707}"/>
              </a:ext>
            </a:extLst>
          </p:cNvPr>
          <p:cNvSpPr/>
          <p:nvPr/>
        </p:nvSpPr>
        <p:spPr>
          <a:xfrm>
            <a:off x="2607049" y="3131484"/>
            <a:ext cx="5674658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Seuraa potilaan etenemistä digipolulla. Mikäli ei ole edennyt polulla tai kirjautunut polulle, hoitaja lähettää digipolun kautta viestin, jossa pyytää kirjautumaan, tuutustumaan polun materiaaliin ja vastaamaan kyselyihin.</a:t>
            </a:r>
          </a:p>
        </p:txBody>
      </p:sp>
      <p:sp>
        <p:nvSpPr>
          <p:cNvPr id="10" name="Kuutio 9">
            <a:extLst>
              <a:ext uri="{FF2B5EF4-FFF2-40B4-BE49-F238E27FC236}">
                <a16:creationId xmlns:a16="http://schemas.microsoft.com/office/drawing/2014/main" id="{B2ED930E-5D70-4428-B5C5-4241E685BEF5}"/>
              </a:ext>
            </a:extLst>
          </p:cNvPr>
          <p:cNvSpPr/>
          <p:nvPr/>
        </p:nvSpPr>
        <p:spPr>
          <a:xfrm>
            <a:off x="2052201" y="4405436"/>
            <a:ext cx="7285257" cy="543800"/>
          </a:xfrm>
          <a:prstGeom prst="cub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1 viikko ennen hoitomuodonvalinta </a:t>
            </a:r>
            <a:r>
              <a:rPr lang="fi-FI" dirty="0" err="1" smtClean="0"/>
              <a:t>pkl</a:t>
            </a:r>
            <a:r>
              <a:rPr lang="fi-FI" dirty="0" smtClean="0"/>
              <a:t> -aikaa</a:t>
            </a:r>
            <a:endParaRPr lang="fi-FI" dirty="0"/>
          </a:p>
        </p:txBody>
      </p:sp>
      <p:sp>
        <p:nvSpPr>
          <p:cNvPr id="11" name="Ellipsi 10">
            <a:extLst>
              <a:ext uri="{FF2B5EF4-FFF2-40B4-BE49-F238E27FC236}">
                <a16:creationId xmlns:a16="http://schemas.microsoft.com/office/drawing/2014/main" id="{7279A4D7-00C8-4515-9179-00027F5FFAE5}"/>
              </a:ext>
            </a:extLst>
          </p:cNvPr>
          <p:cNvSpPr/>
          <p:nvPr/>
        </p:nvSpPr>
        <p:spPr>
          <a:xfrm>
            <a:off x="1225363" y="5057775"/>
            <a:ext cx="1676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Digihoitaja</a:t>
            </a:r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91C6D65-E520-4E56-B6F7-51B7EAE87B66}"/>
              </a:ext>
            </a:extLst>
          </p:cNvPr>
          <p:cNvSpPr/>
          <p:nvPr/>
        </p:nvSpPr>
        <p:spPr>
          <a:xfrm>
            <a:off x="2605368" y="5469591"/>
            <a:ext cx="577327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Perehtyy seuraavan viikon hoitomuodonvalinta pkl potilaiden potilastietoihin, tekee arvion potilaalle sopivasta hoitomuodosta ja merkitsee sen tarralla digipolun potilaskortille.</a:t>
            </a:r>
          </a:p>
        </p:txBody>
      </p:sp>
    </p:spTree>
    <p:extLst>
      <p:ext uri="{BB962C8B-B14F-4D97-AF65-F5344CB8AC3E}">
        <p14:creationId xmlns:p14="http://schemas.microsoft.com/office/powerpoint/2010/main" val="305071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F9BE6BD6-B070-4BAC-9634-D9D1CCC21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A684E426-CD2F-471C-87CE-DCD379F12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23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7ABD5FBB-0585-4B0C-B2EB-559D5A3B9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POTILAAN ETENEMINEN DIGIPOLULLA </a:t>
            </a:r>
            <a:br>
              <a:rPr lang="fi-FI"/>
            </a:br>
            <a:r>
              <a:rPr lang="fi-FI"/>
              <a:t>HOITAJAN NÄKÖKULMASTA</a:t>
            </a:r>
          </a:p>
        </p:txBody>
      </p:sp>
      <p:sp>
        <p:nvSpPr>
          <p:cNvPr id="6" name="Ellipsi 5">
            <a:extLst>
              <a:ext uri="{FF2B5EF4-FFF2-40B4-BE49-F238E27FC236}">
                <a16:creationId xmlns:a16="http://schemas.microsoft.com/office/drawing/2014/main" id="{90980A6E-AFCD-495B-B9B0-A2918400A2B9}"/>
              </a:ext>
            </a:extLst>
          </p:cNvPr>
          <p:cNvSpPr/>
          <p:nvPr/>
        </p:nvSpPr>
        <p:spPr>
          <a:xfrm>
            <a:off x="1237129" y="2514600"/>
            <a:ext cx="1873623" cy="9054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Sairaanhoitaja</a:t>
            </a:r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0FEEC221-7146-4E96-9978-69A7AE4738FB}"/>
              </a:ext>
            </a:extLst>
          </p:cNvPr>
          <p:cNvSpPr/>
          <p:nvPr/>
        </p:nvSpPr>
        <p:spPr>
          <a:xfrm>
            <a:off x="2886074" y="2845733"/>
            <a:ext cx="588981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Hoitomuodonvalinta pkl vastaanotolle tuleva hoitaja ja lääkäri tarkastavat potilaan digipolun kyselyiden vastaukset ennen vastaanottoa.</a:t>
            </a: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25584CC7-C42E-4A0D-A9ED-77869EFB3492}"/>
              </a:ext>
            </a:extLst>
          </p:cNvPr>
          <p:cNvSpPr/>
          <p:nvPr/>
        </p:nvSpPr>
        <p:spPr>
          <a:xfrm>
            <a:off x="2885515" y="3813362"/>
            <a:ext cx="588981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/>
              <a:t>Mikäli potilas valitsee </a:t>
            </a:r>
            <a:r>
              <a:rPr lang="fi-FI" sz="1200" dirty="0" err="1"/>
              <a:t>pd</a:t>
            </a:r>
            <a:r>
              <a:rPr lang="fi-FI" sz="1200" dirty="0"/>
              <a:t>-hoidon</a:t>
            </a:r>
            <a:r>
              <a:rPr lang="fi-FI" sz="1200" dirty="0" smtClean="0"/>
              <a:t>, liitetään hänet potilaan luvalla </a:t>
            </a:r>
            <a:r>
              <a:rPr lang="fi-FI" sz="1200" dirty="0" err="1" smtClean="0"/>
              <a:t>pd</a:t>
            </a:r>
            <a:r>
              <a:rPr lang="fi-FI" sz="1200" dirty="0" smtClean="0"/>
              <a:t>- polulle</a:t>
            </a:r>
            <a:endParaRPr lang="fi-FI" sz="1200" dirty="0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4BCBA784-AD26-4956-B73A-69A4FE4B2A65}"/>
              </a:ext>
            </a:extLst>
          </p:cNvPr>
          <p:cNvSpPr/>
          <p:nvPr/>
        </p:nvSpPr>
        <p:spPr>
          <a:xfrm>
            <a:off x="2858060" y="4780990"/>
            <a:ext cx="5916705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/>
              <a:t>Hoitaja merkitsee hoitomuodonvalinta –digipolun päättyneeksi. 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802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259B03E-2BBB-49AB-98A4-1403D8381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Käyttökokemuksia digihoitopolusta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9BA7B0D8-C26C-4FF5-9588-79436FE2F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919114"/>
            <a:ext cx="9791700" cy="3891136"/>
          </a:xfrm>
        </p:spPr>
        <p:txBody>
          <a:bodyPr/>
          <a:lstStyle/>
          <a:p>
            <a:r>
              <a:rPr lang="fi-FI" b="0" dirty="0">
                <a:latin typeface="Century Gothic"/>
              </a:rPr>
              <a:t>Valtiovarainministeriön linjauksen mukaan vuoteen 2022 mennessä viranomaiset ovat velvoitettuja tarjoamaan ensisijaisena vaihtoehtona </a:t>
            </a:r>
            <a:r>
              <a:rPr lang="fi-FI" b="0">
                <a:latin typeface="Century Gothic"/>
              </a:rPr>
              <a:t>saavutettavia ja digitaalisia vaihtoehtoja *</a:t>
            </a:r>
            <a:endParaRPr lang="fi-FI">
              <a:latin typeface="Century Gothic"/>
            </a:endParaRPr>
          </a:p>
          <a:p>
            <a:r>
              <a:rPr lang="fi-FI" b="0" dirty="0">
                <a:latin typeface="Century Gothic"/>
              </a:rPr>
              <a:t>Ei korvaa hoitajakontaktia vaan tukee sitä</a:t>
            </a:r>
            <a:endParaRPr lang="fi-FI" dirty="0">
              <a:latin typeface="Century Gothic"/>
            </a:endParaRPr>
          </a:p>
          <a:p>
            <a:r>
              <a:rPr lang="fi-FI" b="0" dirty="0"/>
              <a:t>Tavoitteena ei ole saada 100% potilaista digipoluille</a:t>
            </a:r>
          </a:p>
          <a:p>
            <a:r>
              <a:rPr lang="fi-FI" b="0" dirty="0"/>
              <a:t>Tavoitteena saada lisättyä kotidialyysipotilaiden määrää ja sitä myötä vähentää hoidon kokonaiskustannuksia</a:t>
            </a:r>
          </a:p>
          <a:p>
            <a:r>
              <a:rPr lang="fi-FI" b="0" dirty="0"/>
              <a:t>Pidemmällä aikatähtäimellä tarkoitus on vähentää hoitajan työmäärää, mutta polun käyttöönottovaihe on aikaa vievää ja vaatii yksikön toimintakulttuurin ja hoitajan  toimenkuvan muutoksen</a:t>
            </a:r>
          </a:p>
          <a:p>
            <a:r>
              <a:rPr lang="fi-FI" b="0" dirty="0"/>
              <a:t>Polun hyödyntäminen potilaan dialyysikoulutuksessa</a:t>
            </a:r>
          </a:p>
          <a:p>
            <a:endParaRPr lang="fi-FI" b="0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4118A0B2-1332-4E0C-AABC-3E111B897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0333CD83-3B58-4AB2-9349-F5FECA61F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24</a:t>
            </a:fld>
            <a:endParaRPr lang="fi-FI" noProof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FAC80655-7B43-4662-A5AF-CFFF04E523D9}"/>
              </a:ext>
            </a:extLst>
          </p:cNvPr>
          <p:cNvSpPr/>
          <p:nvPr/>
        </p:nvSpPr>
        <p:spPr>
          <a:xfrm>
            <a:off x="2905125" y="6181725"/>
            <a:ext cx="36480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>
                <a:solidFill>
                  <a:schemeClr val="tx1"/>
                </a:solidFill>
              </a:rPr>
              <a:t>* Vm.fi - digitaalisten palvelujen ensisijaisuus</a:t>
            </a:r>
          </a:p>
        </p:txBody>
      </p:sp>
    </p:spTree>
    <p:extLst>
      <p:ext uri="{BB962C8B-B14F-4D97-AF65-F5344CB8AC3E}">
        <p14:creationId xmlns:p14="http://schemas.microsoft.com/office/powerpoint/2010/main" val="281849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33595" y="416726"/>
            <a:ext cx="9939155" cy="498598"/>
          </a:xfrm>
        </p:spPr>
        <p:txBody>
          <a:bodyPr/>
          <a:lstStyle/>
          <a:p>
            <a:pPr algn="ctr"/>
            <a:r>
              <a:rPr lang="fi-FI" sz="3600" b="0" dirty="0">
                <a:solidFill>
                  <a:schemeClr val="accent2"/>
                </a:solidFill>
              </a:rPr>
              <a:t>Digihoitopolun potilastyytyväisyyskysely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25</a:t>
            </a:fld>
            <a:endParaRPr lang="fi-FI" noProof="0"/>
          </a:p>
        </p:txBody>
      </p:sp>
      <p:sp>
        <p:nvSpPr>
          <p:cNvPr id="7" name="Kuvatekstiellipsi 6"/>
          <p:cNvSpPr/>
          <p:nvPr/>
        </p:nvSpPr>
        <p:spPr>
          <a:xfrm>
            <a:off x="1635481" y="1974981"/>
            <a:ext cx="2402440" cy="1316892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400" dirty="0">
                <a:solidFill>
                  <a:srgbClr val="002060"/>
                </a:solidFill>
              </a:rPr>
              <a:t>”Selkeä, looginen, kattava!”</a:t>
            </a:r>
          </a:p>
        </p:txBody>
      </p:sp>
      <p:sp>
        <p:nvSpPr>
          <p:cNvPr id="8" name="Kuvatekstiellipsi 7"/>
          <p:cNvSpPr/>
          <p:nvPr/>
        </p:nvSpPr>
        <p:spPr>
          <a:xfrm>
            <a:off x="6523851" y="1785343"/>
            <a:ext cx="3467362" cy="1644243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i-FI" sz="2400" dirty="0">
              <a:solidFill>
                <a:srgbClr val="002060"/>
              </a:solidFill>
            </a:endParaRPr>
          </a:p>
          <a:p>
            <a:pPr algn="ctr"/>
            <a:r>
              <a:rPr lang="fi-FI" sz="2400" dirty="0">
                <a:solidFill>
                  <a:srgbClr val="002060"/>
                </a:solidFill>
              </a:rPr>
              <a:t>”Voin selailla sisältöä milloin vaan, 24/7”</a:t>
            </a:r>
          </a:p>
          <a:p>
            <a:endParaRPr lang="fi-FI" sz="2400" dirty="0">
              <a:solidFill>
                <a:srgbClr val="002060"/>
              </a:solidFill>
            </a:endParaRPr>
          </a:p>
        </p:txBody>
      </p:sp>
      <p:sp>
        <p:nvSpPr>
          <p:cNvPr id="9" name="Kuvatekstiellipsi 8"/>
          <p:cNvSpPr/>
          <p:nvPr/>
        </p:nvSpPr>
        <p:spPr>
          <a:xfrm>
            <a:off x="821909" y="3549287"/>
            <a:ext cx="3331405" cy="1855645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400" dirty="0">
                <a:solidFill>
                  <a:srgbClr val="002060"/>
                </a:solidFill>
              </a:rPr>
              <a:t>”Voin luottaa siihen että polun tieto on luotettavaa”</a:t>
            </a:r>
          </a:p>
        </p:txBody>
      </p:sp>
      <p:sp>
        <p:nvSpPr>
          <p:cNvPr id="10" name="Kuvatekstiellipsi 9"/>
          <p:cNvSpPr/>
          <p:nvPr/>
        </p:nvSpPr>
        <p:spPr>
          <a:xfrm>
            <a:off x="4106081" y="2629540"/>
            <a:ext cx="2417770" cy="1203767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400" dirty="0">
                <a:solidFill>
                  <a:srgbClr val="002060"/>
                </a:solidFill>
              </a:rPr>
              <a:t>”Mahtava idea!”</a:t>
            </a:r>
          </a:p>
        </p:txBody>
      </p:sp>
      <p:sp>
        <p:nvSpPr>
          <p:cNvPr id="11" name="Kuvatekstiellipsi 10"/>
          <p:cNvSpPr/>
          <p:nvPr/>
        </p:nvSpPr>
        <p:spPr>
          <a:xfrm>
            <a:off x="4342434" y="4355506"/>
            <a:ext cx="3507129" cy="1412362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400" dirty="0">
                <a:solidFill>
                  <a:srgbClr val="002060"/>
                </a:solidFill>
              </a:rPr>
              <a:t>”Helppo käyttää, ymmärrettävä”</a:t>
            </a:r>
          </a:p>
        </p:txBody>
      </p:sp>
      <p:sp>
        <p:nvSpPr>
          <p:cNvPr id="12" name="Kuvatekstiellipsi 11"/>
          <p:cNvSpPr/>
          <p:nvPr/>
        </p:nvSpPr>
        <p:spPr>
          <a:xfrm>
            <a:off x="7673839" y="3572730"/>
            <a:ext cx="4065718" cy="1700895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400" dirty="0">
                <a:solidFill>
                  <a:srgbClr val="002060"/>
                </a:solidFill>
              </a:rPr>
              <a:t>”Kaikki tarvittava samassa paikassa!”</a:t>
            </a:r>
          </a:p>
        </p:txBody>
      </p:sp>
      <p:sp>
        <p:nvSpPr>
          <p:cNvPr id="13" name="Suorakulmio 12"/>
          <p:cNvSpPr/>
          <p:nvPr/>
        </p:nvSpPr>
        <p:spPr>
          <a:xfrm>
            <a:off x="1052695" y="1015068"/>
            <a:ext cx="9791700" cy="6291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4" name="Suorakulmio 23"/>
          <p:cNvSpPr/>
          <p:nvPr/>
        </p:nvSpPr>
        <p:spPr>
          <a:xfrm>
            <a:off x="1052695" y="1076037"/>
            <a:ext cx="9791700" cy="486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accent2"/>
                </a:solidFill>
              </a:rPr>
              <a:t>Hoitomuodonvalinta digihoitopolku on ollut käytössä 12/2018 lähtien </a:t>
            </a:r>
            <a:r>
              <a:rPr lang="fi-FI" sz="1400" dirty="0" smtClean="0">
                <a:solidFill>
                  <a:schemeClr val="accent2"/>
                </a:solidFill>
              </a:rPr>
              <a:t>HUS: </a:t>
            </a:r>
            <a:r>
              <a:rPr lang="fi-FI" sz="1400" dirty="0" err="1" smtClean="0">
                <a:solidFill>
                  <a:schemeClr val="accent2"/>
                </a:solidFill>
              </a:rPr>
              <a:t>ssa</a:t>
            </a:r>
            <a:r>
              <a:rPr lang="fi-FI" sz="1400" dirty="0" smtClean="0">
                <a:solidFill>
                  <a:schemeClr val="accent2"/>
                </a:solidFill>
              </a:rPr>
              <a:t>.</a:t>
            </a:r>
            <a:endParaRPr lang="fi-FI" sz="1400" dirty="0">
              <a:solidFill>
                <a:schemeClr val="accent2"/>
              </a:solidFill>
            </a:endParaRPr>
          </a:p>
          <a:p>
            <a:pPr algn="ctr"/>
            <a:r>
              <a:rPr lang="fi-FI" sz="1400" dirty="0">
                <a:solidFill>
                  <a:schemeClr val="accent2"/>
                </a:solidFill>
              </a:rPr>
              <a:t>Elokuussa 2019 tehty potilastyytyväisyyskysely 131 polun käyttäjälle, vastauksia saatiin 45% potilailta. </a:t>
            </a:r>
          </a:p>
        </p:txBody>
      </p:sp>
    </p:spTree>
    <p:extLst>
      <p:ext uri="{BB962C8B-B14F-4D97-AF65-F5344CB8AC3E}">
        <p14:creationId xmlns:p14="http://schemas.microsoft.com/office/powerpoint/2010/main" val="62355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25091A3E-8DBC-461B-9BC6-B4C0F9EA1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2979" y="1923486"/>
            <a:ext cx="6705894" cy="371391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 err="1">
                <a:latin typeface="Century Gothic" panose="020B0502020202020204" pitchFamily="34" charset="0"/>
              </a:rPr>
              <a:t>Hublet</a:t>
            </a:r>
            <a:r>
              <a:rPr lang="fi-FI" dirty="0">
                <a:latin typeface="Century Gothic" panose="020B0502020202020204" pitchFamily="34" charset="0"/>
              </a:rPr>
              <a:t> apuna poluille kirjautumisessa sairaalassa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entury Gothic" panose="020B0502020202020204" pitchFamily="34" charset="0"/>
              </a:rPr>
              <a:t>Etävastaanotot (etäluettava </a:t>
            </a:r>
            <a:r>
              <a:rPr lang="fi-FI" dirty="0" err="1" smtClean="0">
                <a:latin typeface="Century Gothic" panose="020B0502020202020204" pitchFamily="34" charset="0"/>
              </a:rPr>
              <a:t>apd</a:t>
            </a:r>
            <a:r>
              <a:rPr lang="fi-FI" dirty="0" smtClean="0">
                <a:latin typeface="Century Gothic" panose="020B0502020202020204" pitchFamily="34" charset="0"/>
              </a:rPr>
              <a:t>-laite)</a:t>
            </a:r>
            <a:endParaRPr lang="fi-FI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dirty="0">
                <a:latin typeface="Century Gothic"/>
              </a:rPr>
              <a:t>Terveyskylän Hoitajien PRO –</a:t>
            </a:r>
            <a:r>
              <a:rPr lang="fi-FI" dirty="0" smtClean="0">
                <a:latin typeface="Century Gothic"/>
              </a:rPr>
              <a:t>osio</a:t>
            </a:r>
            <a:endParaRPr lang="fi-FI" dirty="0">
              <a:latin typeface="Century Gothic" panose="020B0502020202020204" pitchFamily="34" charset="0"/>
            </a:endParaRP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6CEBB790-712D-413F-BA45-6100CFFF0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1A17D3DF-9D9B-40A0-AE28-0732CE09E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26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B3BCC14B-7B9B-41E5-A149-DCDF2D612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Digihoitopolkujen tulevaisuus</a:t>
            </a: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9" y="2255996"/>
            <a:ext cx="3976382" cy="2650921"/>
          </a:xfrm>
          <a:prstGeom prst="rect">
            <a:avLst/>
          </a:prstGeom>
        </p:spPr>
      </p:pic>
      <p:pic>
        <p:nvPicPr>
          <p:cNvPr id="1026" name="Picture 2" descr="TerveyskylÃ¤n etusivul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77" y="3780444"/>
            <a:ext cx="35528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terveyskyla.fi/terveyskylapro-sivusto/PublishingImages/terveyskyl%C3%A4pro/Terveyskyl%C3%A4PRO_etusivu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372" y="3924475"/>
            <a:ext cx="3142279" cy="231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Kuva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8" t="-4419" r="15689"/>
          <a:stretch/>
        </p:blipFill>
        <p:spPr>
          <a:xfrm rot="5400000">
            <a:off x="4986408" y="4179593"/>
            <a:ext cx="2588216" cy="184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7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0418B12-621C-4DA2-B921-55D73877A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/>
              <a:t>PRE–PD POTILAAN KLIININEN </a:t>
            </a:r>
            <a:r>
              <a:rPr lang="fi-FI" dirty="0" err="1"/>
              <a:t>hoitoPOLKU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6F49EA8-820C-4C8F-A752-B636DF5FA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2204864"/>
            <a:ext cx="8741376" cy="3672061"/>
          </a:xfrm>
        </p:spPr>
        <p:txBody>
          <a:bodyPr/>
          <a:lstStyle/>
          <a:p>
            <a:r>
              <a:rPr lang="fi-FI" b="0" dirty="0" err="1">
                <a:solidFill>
                  <a:schemeClr val="tx1"/>
                </a:solidFill>
              </a:rPr>
              <a:t>Pre</a:t>
            </a:r>
            <a:r>
              <a:rPr lang="fi-FI" b="0" dirty="0">
                <a:solidFill>
                  <a:schemeClr val="tx1"/>
                </a:solidFill>
              </a:rPr>
              <a:t> -vaihe munuaispoliklinikalla</a:t>
            </a:r>
          </a:p>
          <a:p>
            <a:r>
              <a:rPr lang="fi-FI" b="0" dirty="0">
                <a:solidFill>
                  <a:schemeClr val="tx1"/>
                </a:solidFill>
              </a:rPr>
              <a:t>Dialyysien lähetessä potilas osallistuu kattavaan  ensitietopäivään (ryhmätapahtuma n. 5h)</a:t>
            </a:r>
          </a:p>
          <a:p>
            <a:r>
              <a:rPr lang="fi-FI" b="0" dirty="0">
                <a:solidFill>
                  <a:schemeClr val="tx1"/>
                </a:solidFill>
              </a:rPr>
              <a:t>Kuukausi ennen hoitomuodonvalintapoliklinikka -käyntiä potilas osallistuu hoitomuoto –infoon </a:t>
            </a:r>
            <a:r>
              <a:rPr lang="fi-FI" b="0" dirty="0">
                <a:solidFill>
                  <a:schemeClr val="tx1"/>
                </a:solidFill>
                <a:ea typeface="+mn-lt"/>
                <a:cs typeface="+mn-lt"/>
              </a:rPr>
              <a:t>(ryhmätapahtuma n. 1h)</a:t>
            </a:r>
          </a:p>
          <a:p>
            <a:r>
              <a:rPr lang="fi-FI" b="0" dirty="0">
                <a:solidFill>
                  <a:schemeClr val="tx1"/>
                </a:solidFill>
                <a:ea typeface="+mn-lt"/>
                <a:cs typeface="+mn-lt"/>
              </a:rPr>
              <a:t>Hoitomuodonvalintapoliklinikka -käynti (</a:t>
            </a:r>
            <a:r>
              <a:rPr lang="fi-FI" b="0" dirty="0" err="1">
                <a:solidFill>
                  <a:schemeClr val="tx1"/>
                </a:solidFill>
                <a:ea typeface="+mn-lt"/>
                <a:cs typeface="+mn-lt"/>
              </a:rPr>
              <a:t>lääkäri+hoitaja</a:t>
            </a:r>
            <a:r>
              <a:rPr lang="fi-FI" b="0" dirty="0">
                <a:solidFill>
                  <a:schemeClr val="tx1"/>
                </a:solidFill>
                <a:ea typeface="+mn-lt"/>
                <a:cs typeface="+mn-lt"/>
              </a:rPr>
              <a:t> vastaanotto)</a:t>
            </a:r>
            <a:endParaRPr lang="fi-FI" b="0" dirty="0">
              <a:solidFill>
                <a:schemeClr val="tx1"/>
              </a:solidFill>
            </a:endParaRPr>
          </a:p>
          <a:p>
            <a:r>
              <a:rPr lang="fi-FI" b="0" dirty="0">
                <a:solidFill>
                  <a:schemeClr val="tx1"/>
                </a:solidFill>
              </a:rPr>
              <a:t>Jos potilas valitsee hoitomuodoksi </a:t>
            </a:r>
            <a:r>
              <a:rPr lang="fi-FI" b="0" dirty="0" err="1">
                <a:solidFill>
                  <a:schemeClr val="tx1"/>
                </a:solidFill>
              </a:rPr>
              <a:t>pd:n</a:t>
            </a:r>
            <a:r>
              <a:rPr lang="fi-FI" b="0" dirty="0">
                <a:solidFill>
                  <a:schemeClr val="tx1"/>
                </a:solidFill>
              </a:rPr>
              <a:t> ja dialyysien aloitus on lähellä, seuranta jatkuu </a:t>
            </a:r>
            <a:r>
              <a:rPr lang="fi-FI" b="0" dirty="0" err="1">
                <a:solidFill>
                  <a:schemeClr val="tx1"/>
                </a:solidFill>
              </a:rPr>
              <a:t>pd</a:t>
            </a:r>
            <a:r>
              <a:rPr lang="fi-FI" b="0" dirty="0">
                <a:solidFill>
                  <a:schemeClr val="tx1"/>
                </a:solidFill>
              </a:rPr>
              <a:t>-polilla. </a:t>
            </a:r>
          </a:p>
          <a:p>
            <a:endParaRPr lang="fi-FI" b="0" dirty="0">
              <a:solidFill>
                <a:schemeClr val="tx1"/>
              </a:solidFill>
            </a:endParaRP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09AD2FF-69DA-47E7-9714-948822BE7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3104-21D6-4641-A370-61BADDDF3491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41C0C340-23AA-4A1B-9B7D-4B56F16D1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3</a:t>
            </a:fld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242994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4</a:t>
            </a:fld>
            <a:endParaRPr lang="fi-FI" noProof="0"/>
          </a:p>
        </p:txBody>
      </p:sp>
      <p:pic>
        <p:nvPicPr>
          <p:cNvPr id="6" name="Kuva 5"/>
          <p:cNvPicPr/>
          <p:nvPr/>
        </p:nvPicPr>
        <p:blipFill>
          <a:blip r:embed="rId2"/>
          <a:stretch>
            <a:fillRect/>
          </a:stretch>
        </p:blipFill>
        <p:spPr>
          <a:xfrm>
            <a:off x="1770610" y="365760"/>
            <a:ext cx="8232131" cy="655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1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C73B7BDD-9DEA-4986-97FA-14859C779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586FF7C5-6F1F-4739-A427-C215CF0B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5</a:t>
            </a:fld>
            <a:endParaRPr lang="fi-FI" noProof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41DC9A18-B16F-40B6-A4AE-01CCC22A0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/>
              <a:t>Munuaistalo.fi</a:t>
            </a:r>
          </a:p>
        </p:txBody>
      </p:sp>
      <p:sp>
        <p:nvSpPr>
          <p:cNvPr id="7" name="Tekstin paikkamerkki 7">
            <a:extLst>
              <a:ext uri="{FF2B5EF4-FFF2-40B4-BE49-F238E27FC236}">
                <a16:creationId xmlns:a16="http://schemas.microsoft.com/office/drawing/2014/main" id="{E0F79637-54DD-44D1-81B6-E33B78CDD33A}"/>
              </a:ext>
            </a:extLst>
          </p:cNvPr>
          <p:cNvSpPr>
            <a:spLocks noGrp="1"/>
          </p:cNvSpPr>
          <p:nvPr/>
        </p:nvSpPr>
        <p:spPr>
          <a:xfrm>
            <a:off x="2768186" y="3176578"/>
            <a:ext cx="4353696" cy="287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9BC31C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Yksi terveyskylän useista taloista</a:t>
            </a:r>
          </a:p>
          <a:p>
            <a:r>
              <a:rPr lang="fi-FI" dirty="0" smtClean="0"/>
              <a:t>Kaikille </a:t>
            </a:r>
            <a:r>
              <a:rPr lang="fi-FI" dirty="0"/>
              <a:t>avoin osio</a:t>
            </a:r>
          </a:p>
          <a:p>
            <a:r>
              <a:rPr lang="fi-FI" dirty="0"/>
              <a:t>Digitaaliset hoitopolut</a:t>
            </a:r>
          </a:p>
          <a:p>
            <a:pPr marL="0" indent="0">
              <a:buNone/>
            </a:pPr>
            <a:endParaRPr lang="fi-FI" dirty="0"/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AC2BD652-6DA7-4F0D-988C-D074C2153E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024" y="2704539"/>
            <a:ext cx="3304039" cy="2871222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id="{62D7E995-5F52-4FF1-B0A4-242625EEE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50" y="1402545"/>
            <a:ext cx="1681578" cy="4154258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41D58D2C-2B2D-498F-B37D-79AF544BEF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180" y="1393581"/>
            <a:ext cx="6486876" cy="123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0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928AE9AE-C82F-4078-8C5D-13095F266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F6F972BE-FC90-4B20-A7A0-5B5217C4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6</a:t>
            </a:fld>
            <a:endParaRPr lang="fi-FI" noProof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9900959A-11C2-4029-A404-D67ECB8D8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>
                <a:latin typeface="Georgia"/>
              </a:rPr>
              <a:t>Munuaistalo.fi</a:t>
            </a:r>
            <a:endParaRPr lang="fi-FI"/>
          </a:p>
        </p:txBody>
      </p:sp>
      <p:pic>
        <p:nvPicPr>
          <p:cNvPr id="7" name="Kuva 7" descr="Kuva, joka sisältää kohteen näyttökuva&#10;&#10;Kuvaus luotu, korkea luotettavuus">
            <a:extLst>
              <a:ext uri="{FF2B5EF4-FFF2-40B4-BE49-F238E27FC236}">
                <a16:creationId xmlns:a16="http://schemas.microsoft.com/office/drawing/2014/main" id="{C0F379AA-EB5A-4A28-992E-C7B7CB194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201" y="1126752"/>
            <a:ext cx="9201715" cy="475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0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2B8EF0B-5EC1-4F6D-8A64-345FF93C9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903939"/>
            <a:ext cx="9791700" cy="498598"/>
          </a:xfrm>
        </p:spPr>
        <p:txBody>
          <a:bodyPr/>
          <a:lstStyle/>
          <a:p>
            <a:r>
              <a:rPr lang="fi-FI" sz="3600" b="0" dirty="0">
                <a:solidFill>
                  <a:schemeClr val="accent2"/>
                </a:solidFill>
              </a:rPr>
              <a:t>MUNUAISTALON SISÄLTÖ</a:t>
            </a: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9383B025-6EA7-4E51-B18D-C45A6F580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7AA48-84FD-43B3-A0C6-251F15C26F18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B7F77DBD-71A1-4F4E-89FF-E9D8EAF22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7</a:t>
            </a:fld>
            <a:endParaRPr lang="fi-FI" noProof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FE35D9F3-ECBB-45D7-94F7-F58E3BA91F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>
                <a:latin typeface="Georgia"/>
              </a:rPr>
              <a:t>Munuaistalo.fi</a:t>
            </a:r>
            <a:endParaRPr lang="fi-FI"/>
          </a:p>
        </p:txBody>
      </p:sp>
      <p:pic>
        <p:nvPicPr>
          <p:cNvPr id="13" name="Kuva 13" descr="Kuva, joka sisältää kohteen rakennus, sisä&#10;&#10;Kuvaus luotu, korkea luotettavuus">
            <a:extLst>
              <a:ext uri="{FF2B5EF4-FFF2-40B4-BE49-F238E27FC236}">
                <a16:creationId xmlns:a16="http://schemas.microsoft.com/office/drawing/2014/main" id="{CF46678A-5491-4B9A-9653-308B4F895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394" y="1676400"/>
            <a:ext cx="7896225" cy="1714500"/>
          </a:xfrm>
          <a:prstGeom prst="rect">
            <a:avLst/>
          </a:prstGeom>
        </p:spPr>
      </p:pic>
      <p:pic>
        <p:nvPicPr>
          <p:cNvPr id="15" name="Kuva 15">
            <a:extLst>
              <a:ext uri="{FF2B5EF4-FFF2-40B4-BE49-F238E27FC236}">
                <a16:creationId xmlns:a16="http://schemas.microsoft.com/office/drawing/2014/main" id="{0341AD52-C840-46FA-A056-4C3F01234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394" y="3602972"/>
            <a:ext cx="4848225" cy="1895475"/>
          </a:xfrm>
          <a:prstGeom prst="rect">
            <a:avLst/>
          </a:prstGeom>
        </p:spPr>
      </p:pic>
      <p:pic>
        <p:nvPicPr>
          <p:cNvPr id="17" name="Kuva 17" descr="Kuva, joka sisältää kohteen vektorigrafiikka&#10;&#10;Kuvaus luotu, korkea luotettavuus">
            <a:extLst>
              <a:ext uri="{FF2B5EF4-FFF2-40B4-BE49-F238E27FC236}">
                <a16:creationId xmlns:a16="http://schemas.microsoft.com/office/drawing/2014/main" id="{FE7D939D-F4D0-4265-AA5E-0CCAD03863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4921" y="3602412"/>
            <a:ext cx="255270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6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6575AFFC-2178-48C5-B053-C444AECEC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2204864"/>
            <a:ext cx="10565130" cy="4176464"/>
          </a:xfrm>
        </p:spPr>
        <p:txBody>
          <a:bodyPr/>
          <a:lstStyle/>
          <a:p>
            <a:r>
              <a:rPr lang="fi-FI" dirty="0">
                <a:latin typeface="Georgia"/>
              </a:rPr>
              <a:t>Digihoitopolun </a:t>
            </a:r>
            <a:r>
              <a:rPr lang="fi-FI" dirty="0" smtClean="0">
                <a:latin typeface="Georgia"/>
              </a:rPr>
              <a:t>mainosvideo</a:t>
            </a:r>
            <a:endParaRPr lang="fi-FI" dirty="0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DB118168-DE96-4DB3-846B-E0377500A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25226DB3-214E-42E2-BF58-D4186EF2F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8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F3D1AB46-71D6-45DC-9BB7-0DB7E58A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Tule digihoitopolull</a:t>
            </a:r>
            <a:r>
              <a:rPr lang="fi-FI">
                <a:solidFill>
                  <a:schemeClr val="accent3">
                    <a:lumMod val="50000"/>
                  </a:schemeClr>
                </a:solidFill>
              </a:rPr>
              <a:t>e!</a:t>
            </a:r>
          </a:p>
        </p:txBody>
      </p:sp>
      <p:sp>
        <p:nvSpPr>
          <p:cNvPr id="6" name="Suorakulmio 5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i-FI" dirty="0"/>
          </a:p>
        </p:txBody>
      </p:sp>
      <p:pic>
        <p:nvPicPr>
          <p:cNvPr id="7" name="munuaispotilaiden_digihoitopolu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099" y="490452"/>
            <a:ext cx="12792569" cy="719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9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47A194E1-79D0-4E72-899E-0B8440961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715682"/>
            <a:ext cx="9791700" cy="4519830"/>
          </a:xfrm>
        </p:spPr>
        <p:txBody>
          <a:bodyPr/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>
                <a:latin typeface="Century Gothic"/>
              </a:rPr>
              <a:t>Luotettavaa </a:t>
            </a:r>
            <a:r>
              <a:rPr lang="fi-FI" sz="1800" dirty="0" smtClean="0">
                <a:latin typeface="Century Gothic"/>
              </a:rPr>
              <a:t>tietoa: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 smtClean="0">
                <a:latin typeface="Century Gothic"/>
              </a:rPr>
              <a:t>Tietoturvallinen</a:t>
            </a:r>
            <a:endParaRPr lang="fi-FI" sz="1800" dirty="0">
              <a:latin typeface="Century Gothic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>
                <a:latin typeface="Century Gothic"/>
              </a:rPr>
              <a:t>Potilaat voivat rauhassa yksin tai omaisten kanssa perehtyä eri dialyysivaihtoehtoihin</a:t>
            </a:r>
            <a:endParaRPr lang="en-US" sz="1800" dirty="0">
              <a:latin typeface="Century Gothic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 smtClean="0">
                <a:latin typeface="Century Gothic"/>
              </a:rPr>
              <a:t>Polulla </a:t>
            </a:r>
            <a:r>
              <a:rPr lang="fi-FI" sz="1800" dirty="0">
                <a:latin typeface="Century Gothic"/>
              </a:rPr>
              <a:t>voi opetella itsenäisesti dialyysiin liittyviä asioita</a:t>
            </a:r>
            <a:endParaRPr lang="en-US" sz="1800" dirty="0">
              <a:latin typeface="Century Gothic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>
                <a:latin typeface="Century Gothic"/>
              </a:rPr>
              <a:t>Helpottaa kaukana asuvien arkea / tasavertaisuus </a:t>
            </a:r>
            <a:endParaRPr lang="en-US" sz="1800" dirty="0">
              <a:latin typeface="Century Gothic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fi-FI" sz="1800" dirty="0">
                <a:latin typeface="Century Gothic"/>
              </a:rPr>
              <a:t>Auttaa varsinkin työssäkäyviä ja opiskelijoita </a:t>
            </a:r>
          </a:p>
          <a:p>
            <a:pPr lvl="1"/>
            <a:r>
              <a:rPr lang="fi-FI" sz="1800" dirty="0">
                <a:latin typeface="Century Gothic"/>
              </a:rPr>
              <a:t>Tukee potilasta tulevassa elämänmuutoksessa</a:t>
            </a:r>
            <a:endParaRPr lang="fi-FI" sz="1800" dirty="0"/>
          </a:p>
          <a:p>
            <a:pPr lvl="1"/>
            <a:r>
              <a:rPr lang="fi-FI" sz="1800" dirty="0">
                <a:latin typeface="Century Gothic"/>
              </a:rPr>
              <a:t>Mahdollisuus etävastaanottoon</a:t>
            </a:r>
            <a:endParaRPr lang="fi-FI" sz="1800" dirty="0">
              <a:latin typeface="Georgia"/>
            </a:endParaRPr>
          </a:p>
          <a:p>
            <a:pPr lvl="1">
              <a:buFont typeface="Arial"/>
              <a:buChar char="•"/>
            </a:pPr>
            <a:r>
              <a:rPr lang="fi-FI" sz="1800" dirty="0">
                <a:latin typeface="Century Gothic"/>
              </a:rPr>
              <a:t>Mahdollisuus lähettää viestejä </a:t>
            </a:r>
            <a:r>
              <a:rPr lang="fi-FI" sz="1800" dirty="0" err="1">
                <a:latin typeface="Century Gothic"/>
              </a:rPr>
              <a:t>pd</a:t>
            </a:r>
            <a:r>
              <a:rPr lang="fi-FI" sz="1800" dirty="0">
                <a:latin typeface="Century Gothic"/>
              </a:rPr>
              <a:t>-hoitajille</a:t>
            </a:r>
          </a:p>
          <a:p>
            <a:pPr lvl="1">
              <a:buFont typeface="Arial"/>
              <a:buChar char="•"/>
            </a:pPr>
            <a:r>
              <a:rPr lang="fi-FI" sz="1800" dirty="0">
                <a:latin typeface="Century Gothic"/>
              </a:rPr>
              <a:t>Sisältää kyselyitä ja videoita</a:t>
            </a:r>
            <a:endParaRPr lang="fi-FI" sz="1800" dirty="0">
              <a:latin typeface="Georgia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endParaRPr lang="fi-FI" sz="1800" dirty="0">
              <a:latin typeface="Century Gothic"/>
            </a:endParaRPr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42EB9127-8DFD-4377-BD8C-CA48BAE0E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866-D85C-4098-974F-9B02DE9DE800}" type="datetime1">
              <a:rPr lang="fi-FI" noProof="0" smtClean="0"/>
              <a:t>7.11.2019</a:t>
            </a:fld>
            <a:endParaRPr lang="fi-FI" noProof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26BD9402-676A-4A8C-B2B9-3E46973B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0FF02-2EAB-48AE-86A1-50CF72F987EA}" type="slidenum">
              <a:rPr lang="fi-FI" noProof="0" smtClean="0"/>
              <a:t>9</a:t>
            </a:fld>
            <a:endParaRPr lang="fi-FI" noProof="0"/>
          </a:p>
        </p:txBody>
      </p:sp>
      <p:sp>
        <p:nvSpPr>
          <p:cNvPr id="5" name="Otsikko 4">
            <a:extLst>
              <a:ext uri="{FF2B5EF4-FFF2-40B4-BE49-F238E27FC236}">
                <a16:creationId xmlns:a16="http://schemas.microsoft.com/office/drawing/2014/main" id="{27D90EEA-FB17-4CDD-A4D6-B19A61722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362" y="784878"/>
            <a:ext cx="9791700" cy="935037"/>
          </a:xfrm>
        </p:spPr>
        <p:txBody>
          <a:bodyPr/>
          <a:lstStyle/>
          <a:p>
            <a:r>
              <a:rPr lang="fi-FI"/>
              <a:t>MIKSI DIGITAALISIA HOITOPOLKUJA</a:t>
            </a:r>
          </a:p>
        </p:txBody>
      </p:sp>
    </p:spTree>
    <p:extLst>
      <p:ext uri="{BB962C8B-B14F-4D97-AF65-F5344CB8AC3E}">
        <p14:creationId xmlns:p14="http://schemas.microsoft.com/office/powerpoint/2010/main" val="85467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S">
  <a:themeElements>
    <a:clrScheme name="HUS PPT">
      <a:dk1>
        <a:sysClr val="windowText" lastClr="000000"/>
      </a:dk1>
      <a:lt1>
        <a:sysClr val="window" lastClr="FFFFFF"/>
      </a:lt1>
      <a:dk2>
        <a:srgbClr val="F7A823"/>
      </a:dk2>
      <a:lt2>
        <a:srgbClr val="E83363"/>
      </a:lt2>
      <a:accent1>
        <a:srgbClr val="00ADB1"/>
      </a:accent1>
      <a:accent2>
        <a:srgbClr val="004B87"/>
      </a:accent2>
      <a:accent3>
        <a:srgbClr val="0ABBEF"/>
      </a:accent3>
      <a:accent4>
        <a:srgbClr val="E56DA6"/>
      </a:accent4>
      <a:accent5>
        <a:srgbClr val="96368B"/>
      </a:accent5>
      <a:accent6>
        <a:srgbClr val="BBD034"/>
      </a:accent6>
      <a:hlink>
        <a:srgbClr val="00ADB1"/>
      </a:hlink>
      <a:folHlink>
        <a:srgbClr val="00ADB1"/>
      </a:folHlink>
    </a:clrScheme>
    <a:fontScheme name="HUS PP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HUS_malli.potx" id="{D5F588F3-8963-4666-8DD7-E119B6480C0D}" vid="{89B52E11-A70C-42D9-AA36-B9E0191D1984}"/>
    </a:ext>
  </a:extLst>
</a:theme>
</file>

<file path=ppt/theme/theme2.xml><?xml version="1.0" encoding="utf-8"?>
<a:theme xmlns:a="http://schemas.openxmlformats.org/drawingml/2006/main" name="HUS yhteistyökumppani">
  <a:themeElements>
    <a:clrScheme name="HUS PPT">
      <a:dk1>
        <a:sysClr val="windowText" lastClr="000000"/>
      </a:dk1>
      <a:lt1>
        <a:sysClr val="window" lastClr="FFFFFF"/>
      </a:lt1>
      <a:dk2>
        <a:srgbClr val="F7A823"/>
      </a:dk2>
      <a:lt2>
        <a:srgbClr val="E83363"/>
      </a:lt2>
      <a:accent1>
        <a:srgbClr val="00ADB1"/>
      </a:accent1>
      <a:accent2>
        <a:srgbClr val="004B87"/>
      </a:accent2>
      <a:accent3>
        <a:srgbClr val="0ABBEF"/>
      </a:accent3>
      <a:accent4>
        <a:srgbClr val="E56DA6"/>
      </a:accent4>
      <a:accent5>
        <a:srgbClr val="96368B"/>
      </a:accent5>
      <a:accent6>
        <a:srgbClr val="BBD034"/>
      </a:accent6>
      <a:hlink>
        <a:srgbClr val="00ADB1"/>
      </a:hlink>
      <a:folHlink>
        <a:srgbClr val="00ADB1"/>
      </a:folHlink>
    </a:clrScheme>
    <a:fontScheme name="HUS PP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HUS_malli.potx" id="{D5F588F3-8963-4666-8DD7-E119B6480C0D}" vid="{89B52E11-A70C-42D9-AA36-B9E0191D1984}"/>
    </a:ext>
  </a:extLst>
</a:theme>
</file>

<file path=ppt/theme/theme3.xml><?xml version="1.0" encoding="utf-8"?>
<a:theme xmlns:a="http://schemas.openxmlformats.org/drawingml/2006/main" name="Office Theme">
  <a:themeElements>
    <a:clrScheme name="HUS PPT">
      <a:dk1>
        <a:sysClr val="windowText" lastClr="000000"/>
      </a:dk1>
      <a:lt1>
        <a:sysClr val="window" lastClr="FFFFFF"/>
      </a:lt1>
      <a:dk2>
        <a:srgbClr val="F7A823"/>
      </a:dk2>
      <a:lt2>
        <a:srgbClr val="E83363"/>
      </a:lt2>
      <a:accent1>
        <a:srgbClr val="00ADB1"/>
      </a:accent1>
      <a:accent2>
        <a:srgbClr val="004B87"/>
      </a:accent2>
      <a:accent3>
        <a:srgbClr val="0ABBEF"/>
      </a:accent3>
      <a:accent4>
        <a:srgbClr val="E56DA6"/>
      </a:accent4>
      <a:accent5>
        <a:srgbClr val="96368B"/>
      </a:accent5>
      <a:accent6>
        <a:srgbClr val="BBD034"/>
      </a:accent6>
      <a:hlink>
        <a:srgbClr val="00ADB1"/>
      </a:hlink>
      <a:folHlink>
        <a:srgbClr val="00ADB1"/>
      </a:folHlink>
    </a:clrScheme>
    <a:fontScheme name="HUS PP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HUS PPT">
      <a:dk1>
        <a:sysClr val="windowText" lastClr="000000"/>
      </a:dk1>
      <a:lt1>
        <a:sysClr val="window" lastClr="FFFFFF"/>
      </a:lt1>
      <a:dk2>
        <a:srgbClr val="F7A823"/>
      </a:dk2>
      <a:lt2>
        <a:srgbClr val="E83363"/>
      </a:lt2>
      <a:accent1>
        <a:srgbClr val="00ADB1"/>
      </a:accent1>
      <a:accent2>
        <a:srgbClr val="004B87"/>
      </a:accent2>
      <a:accent3>
        <a:srgbClr val="0ABBEF"/>
      </a:accent3>
      <a:accent4>
        <a:srgbClr val="E56DA6"/>
      </a:accent4>
      <a:accent5>
        <a:srgbClr val="96368B"/>
      </a:accent5>
      <a:accent6>
        <a:srgbClr val="BBD034"/>
      </a:accent6>
      <a:hlink>
        <a:srgbClr val="00ADB1"/>
      </a:hlink>
      <a:folHlink>
        <a:srgbClr val="00ADB1"/>
      </a:folHlink>
    </a:clrScheme>
    <a:fontScheme name="HUS PP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0999CE991D2135408A0E7162D1E4FF11" ma:contentTypeVersion="2" ma:contentTypeDescription="Luo uusi asiakirja." ma:contentTypeScope="" ma:versionID="c571e7c9e220f4a4075e58c9d03ab47b">
  <xsd:schema xmlns:xsd="http://www.w3.org/2001/XMLSchema" xmlns:xs="http://www.w3.org/2001/XMLSchema" xmlns:p="http://schemas.microsoft.com/office/2006/metadata/properties" xmlns:ns2="3a3a57e8-0b4f-41e1-acca-7a90065b6d8b" targetNamespace="http://schemas.microsoft.com/office/2006/metadata/properties" ma:root="true" ma:fieldsID="ed64ee7b0205e56992daa13dfca5b226" ns2:_="">
    <xsd:import namespace="3a3a57e8-0b4f-41e1-acca-7a90065b6d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3a57e8-0b4f-41e1-acca-7a90065b6d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4B013A-46A3-4E5D-9579-1BECE549E7E7}">
  <ds:schemaRefs>
    <ds:schemaRef ds:uri="http://www.w3.org/XML/1998/namespace"/>
    <ds:schemaRef ds:uri="http://purl.org/dc/terms/"/>
    <ds:schemaRef ds:uri="http://purl.org/dc/elements/1.1/"/>
    <ds:schemaRef ds:uri="3a3a57e8-0b4f-41e1-acca-7a90065b6d8b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807A1AB-0215-4D2F-AEA8-BBE1FA67BB0A}">
  <ds:schemaRefs>
    <ds:schemaRef ds:uri="3a3a57e8-0b4f-41e1-acca-7a90065b6d8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AE7ACCB-D8A6-403D-8DBC-738948CFF6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HUS PowerPoint SU</Template>
  <TotalTime>328</TotalTime>
  <Words>708</Words>
  <Application>Microsoft Office PowerPoint</Application>
  <PresentationFormat>Laajakuva</PresentationFormat>
  <Paragraphs>213</Paragraphs>
  <Slides>26</Slides>
  <Notes>4</Notes>
  <HiddenSlides>0</HiddenSlides>
  <MMClips>1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26</vt:i4>
      </vt:variant>
    </vt:vector>
  </HeadingPairs>
  <TitlesOfParts>
    <vt:vector size="34" baseType="lpstr">
      <vt:lpstr>Arial</vt:lpstr>
      <vt:lpstr>Calibri</vt:lpstr>
      <vt:lpstr>Century Gothic</vt:lpstr>
      <vt:lpstr>Courier New</vt:lpstr>
      <vt:lpstr>Georgia</vt:lpstr>
      <vt:lpstr>Wingdings</vt:lpstr>
      <vt:lpstr>HUS</vt:lpstr>
      <vt:lpstr>HUS yhteistyökumppani</vt:lpstr>
      <vt:lpstr>DIGITAALINEN HOITOPOLKU  APUNA HOITOMUODON VALINNASSA JA PD-POTILAAN OHJAUKSESSA</vt:lpstr>
      <vt:lpstr>PERITONEAALIDIALYYSI POLIKLINIKKA</vt:lpstr>
      <vt:lpstr>PRE–PD POTILAAN KLIININEN hoitoPOLKU</vt:lpstr>
      <vt:lpstr>PowerPoint-esitys</vt:lpstr>
      <vt:lpstr>PowerPoint-esitys</vt:lpstr>
      <vt:lpstr>PowerPoint-esitys</vt:lpstr>
      <vt:lpstr>MUNUAISTALON SISÄLTÖ</vt:lpstr>
      <vt:lpstr>Tule digihoitopolulle!</vt:lpstr>
      <vt:lpstr>MIKSI DIGITAALISIA HOITOPOLKUJA</vt:lpstr>
      <vt:lpstr>DIGITAALISET HOITOPOLUT POTILAAN NÄKYMÄ</vt:lpstr>
      <vt:lpstr>DigiHoitopolut käytännössä</vt:lpstr>
      <vt:lpstr>DIALYYSIHOITOMUODON VALINNAN DIGIHOITOPOLKU - tehty helpottamaan päätöksentekoa</vt:lpstr>
      <vt:lpstr>Dialyysihoitomuodon valinta –polku</vt:lpstr>
      <vt:lpstr>Vatsakalvodialyysipotilaan hoitopolku</vt:lpstr>
      <vt:lpstr>Vatsakalvodialyysipotilaan hoitopolku</vt:lpstr>
      <vt:lpstr>Vatsakalvopotilaan hoitopolku</vt:lpstr>
      <vt:lpstr>VATSAKALVOPOTILAAN HOITOPOLUN SISÄLTÖ</vt:lpstr>
      <vt:lpstr>Digitaaliset hoitopolut hoitajien näkymä  digihoitajan rooli </vt:lpstr>
      <vt:lpstr>HOITAJALLE AVAUTUVA POTILASLISTA</vt:lpstr>
      <vt:lpstr>Potilaskortin etusivu</vt:lpstr>
      <vt:lpstr>Potilaan eteneminen digipolulla hoitajan näkökulmasta</vt:lpstr>
      <vt:lpstr>POTILAAN ETENEMINEN DIGIPOLULLA  HOITAJAN NÄKÖKULMASTA</vt:lpstr>
      <vt:lpstr>POTILAAN ETENEMINEN DIGIPOLULLA  HOITAJAN NÄKÖKULMASTA</vt:lpstr>
      <vt:lpstr>Käyttökokemuksia digihoitopolusta</vt:lpstr>
      <vt:lpstr>Digihoitopolun potilastyytyväisyyskysely</vt:lpstr>
      <vt:lpstr>Digihoitopolkujen tulevaisuus</vt:lpstr>
    </vt:vector>
  </TitlesOfParts>
  <Company>HUS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KOKEMUKSIA  PRE-DIALYYSIVAIHEEN  DIGIHOITOPOLULTA</dc:title>
  <dc:creator>Hämäläinen Henna</dc:creator>
  <cp:lastModifiedBy>Karvali Outi</cp:lastModifiedBy>
  <cp:revision>236</cp:revision>
  <cp:lastPrinted>2019-11-07T12:38:53Z</cp:lastPrinted>
  <dcterms:created xsi:type="dcterms:W3CDTF">2019-08-12T10:42:36Z</dcterms:created>
  <dcterms:modified xsi:type="dcterms:W3CDTF">2019-11-07T12:49:15Z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0x0101000999CE991D2135408A0E7162D1E4FF11</vt:lpwstr>
  </property>
  <property fmtid="{D5CDD505-2E9C-101B-9397-08002B2CF9AE}" pid="3" name="HUSSpecialty">
    <vt:lpwstr>2;#Erikoisala puuttuu/ei tietoa|c52e97aa-3eee-47e5-8f3e-75b49509ba82</vt:lpwstr>
  </property>
  <property fmtid="{D5CDD505-2E9C-101B-9397-08002B2CF9AE}" pid="4" name="HUSOrganization">
    <vt:lpwstr>4;#HUS|c538b88f-0123-4ff7-a07e-22e9bd7240a3</vt:lpwstr>
  </property>
  <property fmtid="{D5CDD505-2E9C-101B-9397-08002B2CF9AE}" pid="5" name="HUSBuilding">
    <vt:lpwstr>1;#Ei kiinteistötietoa|8c5a2699-4003-4c2c-998f-96821137d6da</vt:lpwstr>
  </property>
  <property fmtid="{D5CDD505-2E9C-101B-9397-08002B2CF9AE}" pid="6" name="HUSDocKeywords">
    <vt:lpwstr>6;#Brändi|5b777766-2a27-4d57-a643-426bff55523c</vt:lpwstr>
  </property>
  <property fmtid="{D5CDD505-2E9C-101B-9397-08002B2CF9AE}" pid="7" name="HUSDocManagementWorksiteClass">
    <vt:lpwstr>5;#Ohjeistukset|7b73d6ec-9ed4-4b6c-a692-88f8886cc1bd</vt:lpwstr>
  </property>
  <property fmtid="{D5CDD505-2E9C-101B-9397-08002B2CF9AE}" pid="8" name="HUSDocTaskClass2">
    <vt:lpwstr/>
  </property>
  <property fmtid="{D5CDD505-2E9C-101B-9397-08002B2CF9AE}" pid="9" name="HUSDocOtherClassification">
    <vt:lpwstr/>
  </property>
  <property fmtid="{D5CDD505-2E9C-101B-9397-08002B2CF9AE}" pid="10" name="HUSDepartmentType">
    <vt:lpwstr/>
  </property>
  <property fmtid="{D5CDD505-2E9C-101B-9397-08002B2CF9AE}" pid="11" name="HUSDocServiceClass">
    <vt:lpwstr/>
  </property>
</Properties>
</file>